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5" r:id="rId5"/>
    <p:sldMasterId id="2147483747" r:id="rId6"/>
  </p:sldMasterIdLst>
  <p:notesMasterIdLst>
    <p:notesMasterId r:id="rId39"/>
  </p:notesMasterIdLst>
  <p:sldIdLst>
    <p:sldId id="256" r:id="rId7"/>
    <p:sldId id="2546" r:id="rId8"/>
    <p:sldId id="2527" r:id="rId9"/>
    <p:sldId id="2547" r:id="rId10"/>
    <p:sldId id="2528" r:id="rId11"/>
    <p:sldId id="2529" r:id="rId12"/>
    <p:sldId id="2510" r:id="rId13"/>
    <p:sldId id="2533" r:id="rId14"/>
    <p:sldId id="2518" r:id="rId15"/>
    <p:sldId id="2519" r:id="rId16"/>
    <p:sldId id="2520" r:id="rId17"/>
    <p:sldId id="2521" r:id="rId18"/>
    <p:sldId id="2522" r:id="rId19"/>
    <p:sldId id="2523" r:id="rId20"/>
    <p:sldId id="2524" r:id="rId21"/>
    <p:sldId id="2526" r:id="rId22"/>
    <p:sldId id="2530" r:id="rId23"/>
    <p:sldId id="2535" r:id="rId24"/>
    <p:sldId id="2536" r:id="rId25"/>
    <p:sldId id="2537" r:id="rId26"/>
    <p:sldId id="2538" r:id="rId27"/>
    <p:sldId id="2539" r:id="rId28"/>
    <p:sldId id="2540" r:id="rId29"/>
    <p:sldId id="2541" r:id="rId30"/>
    <p:sldId id="2545" r:id="rId31"/>
    <p:sldId id="2548" r:id="rId32"/>
    <p:sldId id="2550" r:id="rId33"/>
    <p:sldId id="2551" r:id="rId34"/>
    <p:sldId id="2552" r:id="rId35"/>
    <p:sldId id="2531" r:id="rId36"/>
    <p:sldId id="2532" r:id="rId37"/>
    <p:sldId id="2549" r:id="rId38"/>
  </p:sldIdLst>
  <p:sldSz cx="12192000" cy="6858000"/>
  <p:notesSz cx="6834188" cy="99790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81699EC-B82E-4C05-8A8C-C586BF9A7B0A}">
          <p14:sldIdLst>
            <p14:sldId id="256"/>
          </p14:sldIdLst>
        </p14:section>
        <p14:section name="מבוא" id="{0FBFE613-410B-407B-8D64-9C7B31F471D1}">
          <p14:sldIdLst>
            <p14:sldId id="2546"/>
            <p14:sldId id="2527"/>
            <p14:sldId id="2547"/>
            <p14:sldId id="2528"/>
            <p14:sldId id="2529"/>
            <p14:sldId id="2510"/>
            <p14:sldId id="2533"/>
            <p14:sldId id="2518"/>
            <p14:sldId id="2519"/>
            <p14:sldId id="2520"/>
            <p14:sldId id="2521"/>
            <p14:sldId id="2522"/>
            <p14:sldId id="2523"/>
            <p14:sldId id="2524"/>
            <p14:sldId id="2526"/>
          </p14:sldIdLst>
        </p14:section>
        <p14:section name="התקן ומדריך" id="{F03F4732-E671-42C5-BB42-43DD9E8F437E}">
          <p14:sldIdLst>
            <p14:sldId id="2530"/>
            <p14:sldId id="2535"/>
            <p14:sldId id="2536"/>
            <p14:sldId id="2537"/>
            <p14:sldId id="2538"/>
            <p14:sldId id="2539"/>
            <p14:sldId id="2540"/>
            <p14:sldId id="2541"/>
          </p14:sldIdLst>
        </p14:section>
        <p14:section name="הדגשים" id="{171FB931-6B05-4954-8339-839EF8C6388A}">
          <p14:sldIdLst>
            <p14:sldId id="2545"/>
            <p14:sldId id="2548"/>
            <p14:sldId id="2550"/>
            <p14:sldId id="2551"/>
            <p14:sldId id="2552"/>
          </p14:sldIdLst>
        </p14:section>
        <p14:section name="ציפיות מהמדריך" id="{A4B381DF-F838-4B3E-AB6A-AA16F559AFEF}">
          <p14:sldIdLst>
            <p14:sldId id="2531"/>
            <p14:sldId id="2532"/>
          </p14:sldIdLst>
        </p14:section>
        <p14:section name="סיכום" id="{B09A8494-F713-4521-97B7-FA78F47E68DA}">
          <p14:sldIdLst>
            <p14:sldId id="25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81D454-5157-B477-F5E7-068D54844AC2}" name="Rafael Sacks" initials="RS" userId="S::cvsacks@technion.ac.il::b7157c0e-547f-44d4-87b1-03d55ce74f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dechai-Oded Schaap" initials="MS" lastIdx="2" clrIdx="0"/>
  <p:cmAuthor id="2" name="Rafael" initials="R" lastIdx="1" clrIdx="1">
    <p:extLst>
      <p:ext uri="{19B8F6BF-5375-455C-9EA6-DF929625EA0E}">
        <p15:presenceInfo xmlns:p15="http://schemas.microsoft.com/office/powerpoint/2012/main" userId="Raf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a:srgbClr val="4F81BD"/>
    <a:srgbClr val="B2C1DB"/>
    <a:srgbClr val="8EB4E3"/>
    <a:srgbClr val="D9D9D9"/>
    <a:srgbClr val="040245"/>
    <a:srgbClr val="FFD501"/>
    <a:srgbClr val="041D6A"/>
    <a:srgbClr val="1E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D7685-B842-437C-8796-7CD40F98726E}" v="1" dt="2026-05-20T14:13:14.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84465" autoAdjust="0"/>
  </p:normalViewPr>
  <p:slideViewPr>
    <p:cSldViewPr snapToGrid="0">
      <p:cViewPr varScale="1">
        <p:scale>
          <a:sx n="93" d="100"/>
          <a:sy n="93" d="100"/>
        </p:scale>
        <p:origin x="1158" y="90"/>
      </p:cViewPr>
      <p:guideLst>
        <p:guide orient="horz" pos="2160"/>
        <p:guide pos="3840"/>
      </p:guideLst>
    </p:cSldViewPr>
  </p:slideViewPr>
  <p:notesTextViewPr>
    <p:cViewPr>
      <p:scale>
        <a:sx n="100" d="100"/>
        <a:sy n="100" d="100"/>
      </p:scale>
      <p:origin x="0" y="0"/>
    </p:cViewPr>
  </p:notesTextViewPr>
  <p:sorterViewPr>
    <p:cViewPr>
      <p:scale>
        <a:sx n="75" d="100"/>
        <a:sy n="75" d="100"/>
      </p:scale>
      <p:origin x="0" y="-1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Sacks" userId="b7157c0e-547f-44d4-87b1-03d55ce74ff5" providerId="ADAL" clId="{EAC1810B-CEED-4573-A109-2689EDE2DF7E}"/>
    <pc:docChg chg="custSel delSld modSld modSection">
      <pc:chgData name="Rafael Sacks" userId="b7157c0e-547f-44d4-87b1-03d55ce74ff5" providerId="ADAL" clId="{EAC1810B-CEED-4573-A109-2689EDE2DF7E}" dt="2026-05-20T14:16:29.930" v="113" actId="403"/>
      <pc:docMkLst>
        <pc:docMk/>
      </pc:docMkLst>
      <pc:sldChg chg="modSp mod">
        <pc:chgData name="Rafael Sacks" userId="b7157c0e-547f-44d4-87b1-03d55ce74ff5" providerId="ADAL" clId="{EAC1810B-CEED-4573-A109-2689EDE2DF7E}" dt="2026-05-20T14:12:24.940" v="4" actId="13926"/>
        <pc:sldMkLst>
          <pc:docMk/>
          <pc:sldMk cId="2807335258" sldId="2530"/>
        </pc:sldMkLst>
        <pc:spChg chg="mod">
          <ac:chgData name="Rafael Sacks" userId="b7157c0e-547f-44d4-87b1-03d55ce74ff5" providerId="ADAL" clId="{EAC1810B-CEED-4573-A109-2689EDE2DF7E}" dt="2026-05-20T14:12:24.940" v="4" actId="13926"/>
          <ac:spMkLst>
            <pc:docMk/>
            <pc:sldMk cId="2807335258" sldId="2530"/>
            <ac:spMk id="6" creationId="{C6765DCE-B60C-EB73-495F-CC8A8940AA41}"/>
          </ac:spMkLst>
        </pc:spChg>
      </pc:sldChg>
      <pc:sldChg chg="del">
        <pc:chgData name="Rafael Sacks" userId="b7157c0e-547f-44d4-87b1-03d55ce74ff5" providerId="ADAL" clId="{EAC1810B-CEED-4573-A109-2689EDE2DF7E}" dt="2026-05-20T14:11:47.924" v="0" actId="47"/>
        <pc:sldMkLst>
          <pc:docMk/>
          <pc:sldMk cId="1164592860" sldId="2534"/>
        </pc:sldMkLst>
      </pc:sldChg>
      <pc:sldChg chg="addSp modSp mod">
        <pc:chgData name="Rafael Sacks" userId="b7157c0e-547f-44d4-87b1-03d55ce74ff5" providerId="ADAL" clId="{EAC1810B-CEED-4573-A109-2689EDE2DF7E}" dt="2026-05-20T14:16:29.930" v="113" actId="403"/>
        <pc:sldMkLst>
          <pc:docMk/>
          <pc:sldMk cId="705708245" sldId="2538"/>
        </pc:sldMkLst>
        <pc:spChg chg="mod">
          <ac:chgData name="Rafael Sacks" userId="b7157c0e-547f-44d4-87b1-03d55ce74ff5" providerId="ADAL" clId="{EAC1810B-CEED-4573-A109-2689EDE2DF7E}" dt="2026-05-20T14:16:29.930" v="113" actId="403"/>
          <ac:spMkLst>
            <pc:docMk/>
            <pc:sldMk cId="705708245" sldId="2538"/>
            <ac:spMk id="3" creationId="{723AE9D6-D64F-3488-CED8-312A8C42943F}"/>
          </ac:spMkLst>
        </pc:spChg>
        <pc:spChg chg="add mod">
          <ac:chgData name="Rafael Sacks" userId="b7157c0e-547f-44d4-87b1-03d55ce74ff5" providerId="ADAL" clId="{EAC1810B-CEED-4573-A109-2689EDE2DF7E}" dt="2026-05-20T14:13:55.583" v="85" actId="20577"/>
          <ac:spMkLst>
            <pc:docMk/>
            <pc:sldMk cId="705708245" sldId="2538"/>
            <ac:spMk id="5" creationId="{50EE8852-992B-B216-ADE8-8C555EBDCD16}"/>
          </ac:spMkLst>
        </pc:spChg>
      </pc:sldChg>
      <pc:sldChg chg="modSp mod">
        <pc:chgData name="Rafael Sacks" userId="b7157c0e-547f-44d4-87b1-03d55ce74ff5" providerId="ADAL" clId="{EAC1810B-CEED-4573-A109-2689EDE2DF7E}" dt="2026-05-20T14:16:10.001" v="111" actId="404"/>
        <pc:sldMkLst>
          <pc:docMk/>
          <pc:sldMk cId="865166174" sldId="2541"/>
        </pc:sldMkLst>
        <pc:spChg chg="mod">
          <ac:chgData name="Rafael Sacks" userId="b7157c0e-547f-44d4-87b1-03d55ce74ff5" providerId="ADAL" clId="{EAC1810B-CEED-4573-A109-2689EDE2DF7E}" dt="2026-05-20T14:16:10.001" v="111" actId="404"/>
          <ac:spMkLst>
            <pc:docMk/>
            <pc:sldMk cId="865166174" sldId="2541"/>
            <ac:spMk id="3" creationId="{07FD803E-7E09-7B56-F698-EADC86617285}"/>
          </ac:spMkLst>
        </pc:spChg>
      </pc:sldChg>
      <pc:sldChg chg="del">
        <pc:chgData name="Rafael Sacks" userId="b7157c0e-547f-44d4-87b1-03d55ce74ff5" providerId="ADAL" clId="{EAC1810B-CEED-4573-A109-2689EDE2DF7E}" dt="2026-05-20T14:11:55.118" v="2" actId="47"/>
        <pc:sldMkLst>
          <pc:docMk/>
          <pc:sldMk cId="3875322004" sldId="2542"/>
        </pc:sldMkLst>
      </pc:sldChg>
      <pc:sldChg chg="del">
        <pc:chgData name="Rafael Sacks" userId="b7157c0e-547f-44d4-87b1-03d55ce74ff5" providerId="ADAL" clId="{EAC1810B-CEED-4573-A109-2689EDE2DF7E}" dt="2026-05-20T14:11:56.174" v="3" actId="47"/>
        <pc:sldMkLst>
          <pc:docMk/>
          <pc:sldMk cId="817412090" sldId="2543"/>
        </pc:sldMkLst>
      </pc:sldChg>
      <pc:sldChg chg="del">
        <pc:chgData name="Rafael Sacks" userId="b7157c0e-547f-44d4-87b1-03d55ce74ff5" providerId="ADAL" clId="{EAC1810B-CEED-4573-A109-2689EDE2DF7E}" dt="2026-05-20T14:11:53.852" v="1" actId="47"/>
        <pc:sldMkLst>
          <pc:docMk/>
          <pc:sldMk cId="3507391087" sldId="25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72707" y="0"/>
            <a:ext cx="2961481" cy="498951"/>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3" y="0"/>
            <a:ext cx="2961481" cy="498951"/>
          </a:xfrm>
          <a:prstGeom prst="rect">
            <a:avLst/>
          </a:prstGeom>
        </p:spPr>
        <p:txBody>
          <a:bodyPr vert="horz" lIns="91440" tIns="45720" rIns="91440" bIns="45720" rtlCol="1"/>
          <a:lstStyle>
            <a:lvl1pPr algn="l">
              <a:defRPr sz="1200"/>
            </a:lvl1pPr>
          </a:lstStyle>
          <a:p>
            <a:fld id="{A4231B92-15EE-4CDB-AAD4-E6191182A7AF}" type="datetimeFigureOut">
              <a:rPr lang="he-IL" smtClean="0"/>
              <a:pPr/>
              <a:t>ד'/סיון/תשפ"ו</a:t>
            </a:fld>
            <a:endParaRPr lang="he-IL"/>
          </a:p>
        </p:txBody>
      </p:sp>
      <p:sp>
        <p:nvSpPr>
          <p:cNvPr id="4" name="Slide Image Placeholder 3"/>
          <p:cNvSpPr>
            <a:spLocks noGrp="1" noRot="1" noChangeAspect="1"/>
          </p:cNvSpPr>
          <p:nvPr>
            <p:ph type="sldImg" idx="2"/>
          </p:nvPr>
        </p:nvSpPr>
        <p:spPr>
          <a:xfrm>
            <a:off x="90488" y="747713"/>
            <a:ext cx="6654800" cy="3743325"/>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72707" y="9478342"/>
            <a:ext cx="2961481" cy="498951"/>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3" y="9478342"/>
            <a:ext cx="2961481" cy="498951"/>
          </a:xfrm>
          <a:prstGeom prst="rect">
            <a:avLst/>
          </a:prstGeom>
        </p:spPr>
        <p:txBody>
          <a:bodyPr vert="horz" lIns="91440" tIns="45720" rIns="91440" bIns="45720" rtlCol="1" anchor="b"/>
          <a:lstStyle>
            <a:lvl1pPr algn="l">
              <a:defRPr sz="1200"/>
            </a:lvl1pPr>
          </a:lstStyle>
          <a:p>
            <a:fld id="{B3490CDF-1667-4E10-BE19-F8BE79C9680F}" type="slidenum">
              <a:rPr lang="he-IL" smtClean="0"/>
              <a:pPr/>
              <a:t>‹#›</a:t>
            </a:fld>
            <a:endParaRPr lang="he-IL"/>
          </a:p>
        </p:txBody>
      </p:sp>
    </p:spTree>
    <p:extLst>
      <p:ext uri="{BB962C8B-B14F-4D97-AF65-F5344CB8AC3E}">
        <p14:creationId xmlns:p14="http://schemas.microsoft.com/office/powerpoint/2010/main" val="32956498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7713"/>
            <a:ext cx="6654800" cy="3743325"/>
          </a:xfrm>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B3490CDF-1667-4E10-BE19-F8BE79C9680F}" type="slidenum">
              <a:rPr lang="he-IL" smtClean="0"/>
              <a:pPr/>
              <a:t>1</a:t>
            </a:fld>
            <a:endParaRPr lang="he-IL" dirty="0"/>
          </a:p>
        </p:txBody>
      </p:sp>
    </p:spTree>
    <p:extLst>
      <p:ext uri="{BB962C8B-B14F-4D97-AF65-F5344CB8AC3E}">
        <p14:creationId xmlns:p14="http://schemas.microsoft.com/office/powerpoint/2010/main" val="172881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להזכיר את </a:t>
            </a:r>
            <a:r>
              <a:rPr lang="en-US" dirty="0"/>
              <a:t>Early Contractor Involvement</a:t>
            </a:r>
            <a:r>
              <a:rPr lang="he-IL" dirty="0"/>
              <a:t> וגם את היוזמה של התאחדות הקבלנים, התא לקבלנות חוזית, לתקן את חוזה המדף הממשלתי – בעד, אבל צריכים תיקון מהיסוד, ולא ערכיה </a:t>
            </a:r>
            <a:r>
              <a:rPr lang="he-IL"/>
              <a:t>של הקיים.</a:t>
            </a:r>
            <a:endParaRPr lang="he-IL" dirty="0"/>
          </a:p>
          <a:p>
            <a:r>
              <a:rPr lang="he-IL" dirty="0"/>
              <a:t> </a:t>
            </a:r>
            <a:endParaRPr lang="en-IL" dirty="0"/>
          </a:p>
        </p:txBody>
      </p:sp>
      <p:sp>
        <p:nvSpPr>
          <p:cNvPr id="4" name="Slide Number Placeholder 3"/>
          <p:cNvSpPr>
            <a:spLocks noGrp="1"/>
          </p:cNvSpPr>
          <p:nvPr>
            <p:ph type="sldNum" sz="quarter" idx="5"/>
          </p:nvPr>
        </p:nvSpPr>
        <p:spPr/>
        <p:txBody>
          <a:bodyPr/>
          <a:lstStyle/>
          <a:p>
            <a:fld id="{B3490CDF-1667-4E10-BE19-F8BE79C9680F}" type="slidenum">
              <a:rPr lang="he-IL" smtClean="0"/>
              <a:pPr/>
              <a:t>29</a:t>
            </a:fld>
            <a:endParaRPr lang="he-IL"/>
          </a:p>
        </p:txBody>
      </p:sp>
    </p:spTree>
    <p:extLst>
      <p:ext uri="{BB962C8B-B14F-4D97-AF65-F5344CB8AC3E}">
        <p14:creationId xmlns:p14="http://schemas.microsoft.com/office/powerpoint/2010/main" val="197001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D787-6080-96CD-70E2-C20D5D8CD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4EEF0-534B-3C1D-975C-44644DDFF427}"/>
              </a:ext>
            </a:extLst>
          </p:cNvPr>
          <p:cNvSpPr>
            <a:spLocks noGrp="1" noRot="1" noChangeAspect="1"/>
          </p:cNvSpPr>
          <p:nvPr>
            <p:ph type="sldImg"/>
          </p:nvPr>
        </p:nvSpPr>
        <p:spPr>
          <a:xfrm>
            <a:off x="90488" y="747713"/>
            <a:ext cx="6654800" cy="3743325"/>
          </a:xfrm>
        </p:spPr>
      </p:sp>
      <p:sp>
        <p:nvSpPr>
          <p:cNvPr id="3" name="Notes Placeholder 2">
            <a:extLst>
              <a:ext uri="{FF2B5EF4-FFF2-40B4-BE49-F238E27FC236}">
                <a16:creationId xmlns:a16="http://schemas.microsoft.com/office/drawing/2014/main" id="{84C3A2BA-9FD5-9987-4244-8B299E3C97DB}"/>
              </a:ext>
            </a:extLst>
          </p:cNvPr>
          <p:cNvSpPr>
            <a:spLocks noGrp="1"/>
          </p:cNvSpPr>
          <p:nvPr>
            <p:ph type="body" idx="1"/>
          </p:nvPr>
        </p:nvSpPr>
        <p:spPr/>
        <p:txBody>
          <a:bodyPr>
            <a:normAutofit/>
          </a:bodyPr>
          <a:lstStyle/>
          <a:p>
            <a:endParaRPr lang="he-IL" dirty="0"/>
          </a:p>
        </p:txBody>
      </p:sp>
      <p:sp>
        <p:nvSpPr>
          <p:cNvPr id="4" name="Slide Number Placeholder 3">
            <a:extLst>
              <a:ext uri="{FF2B5EF4-FFF2-40B4-BE49-F238E27FC236}">
                <a16:creationId xmlns:a16="http://schemas.microsoft.com/office/drawing/2014/main" id="{31EF3EF1-7C49-FA37-781C-7212951CEA22}"/>
              </a:ext>
            </a:extLst>
          </p:cNvPr>
          <p:cNvSpPr>
            <a:spLocks noGrp="1"/>
          </p:cNvSpPr>
          <p:nvPr>
            <p:ph type="sldNum" sz="quarter" idx="10"/>
          </p:nvPr>
        </p:nvSpPr>
        <p:spPr/>
        <p:txBody>
          <a:bodyPr/>
          <a:lstStyle/>
          <a:p>
            <a:fld id="{B3490CDF-1667-4E10-BE19-F8BE79C9680F}" type="slidenum">
              <a:rPr lang="he-IL" smtClean="0"/>
              <a:pPr/>
              <a:t>32</a:t>
            </a:fld>
            <a:endParaRPr lang="he-IL" dirty="0"/>
          </a:p>
        </p:txBody>
      </p:sp>
    </p:spTree>
    <p:extLst>
      <p:ext uri="{BB962C8B-B14F-4D97-AF65-F5344CB8AC3E}">
        <p14:creationId xmlns:p14="http://schemas.microsoft.com/office/powerpoint/2010/main" val="38364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2476475" y="6356351"/>
            <a:ext cx="428628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2476475" y="6356351"/>
            <a:ext cx="428628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182571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12" y="0"/>
            <a:ext cx="10972800" cy="1143000"/>
          </a:xfrm>
        </p:spPr>
        <p:txBody>
          <a:bodyPr>
            <a:normAutofit/>
          </a:bodyPr>
          <a:lstStyle>
            <a:lvl1pPr>
              <a:defRPr sz="3600" b="0"/>
            </a:lvl1pPr>
          </a:lstStyle>
          <a:p>
            <a:r>
              <a:rPr lang="en-US"/>
              <a:t>Click to edit Master title style</a:t>
            </a:r>
            <a:endParaRPr lang="he-IL"/>
          </a:p>
        </p:txBody>
      </p:sp>
      <p:sp>
        <p:nvSpPr>
          <p:cNvPr id="3" name="Content Placeholder 2"/>
          <p:cNvSpPr>
            <a:spLocks noGrp="1"/>
          </p:cNvSpPr>
          <p:nvPr>
            <p:ph idx="1"/>
          </p:nvPr>
        </p:nvSpPr>
        <p:spPr/>
        <p:txBody>
          <a:bodyPr>
            <a:normAutofit/>
          </a:bodyPr>
          <a:lstStyle>
            <a:lvl1pPr marL="342900" indent="-342900">
              <a:buClr>
                <a:schemeClr val="tx2">
                  <a:lumMod val="60000"/>
                  <a:lumOff val="40000"/>
                </a:schemeClr>
              </a:buClr>
              <a:buFont typeface="Courier New" panose="02070309020205020404" pitchFamily="49" charset="0"/>
              <a:buChar char="o"/>
              <a:defRPr sz="2400"/>
            </a:lvl1pPr>
            <a:lvl2pPr marL="742950" indent="-285750">
              <a:buClr>
                <a:schemeClr val="tx2">
                  <a:lumMod val="60000"/>
                  <a:lumOff val="40000"/>
                </a:schemeClr>
              </a:buClr>
              <a:buFont typeface="Arial" panose="020B0604020202020204" pitchFamily="34" charset="0"/>
              <a:buChar char="•"/>
              <a:defRPr sz="2000"/>
            </a:lvl2pPr>
            <a:lvl3pPr marL="1143000" indent="-228600">
              <a:buClr>
                <a:schemeClr val="tx2">
                  <a:lumMod val="60000"/>
                  <a:lumOff val="40000"/>
                </a:schemeClr>
              </a:buClr>
              <a:buFont typeface="Courier New" panose="02070309020205020404" pitchFamily="49" charset="0"/>
              <a:buChar char="o"/>
              <a:defRPr sz="1800"/>
            </a:lvl3pPr>
            <a:lvl4pPr marL="1600200" indent="-228600">
              <a:buClr>
                <a:schemeClr val="tx2">
                  <a:lumMod val="60000"/>
                  <a:lumOff val="40000"/>
                </a:schemeClr>
              </a:buClr>
              <a:buFont typeface="Courier New" panose="02070309020205020404" pitchFamily="49" charset="0"/>
              <a:buChar char="o"/>
              <a:defRPr sz="1600"/>
            </a:lvl4pPr>
            <a:lvl5pPr marL="2057400" indent="-228600">
              <a:buClr>
                <a:schemeClr val="tx2">
                  <a:lumMod val="60000"/>
                  <a:lumOff val="40000"/>
                </a:schemeClr>
              </a:buClr>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4340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394802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4048456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8737600" y="6356351"/>
            <a:ext cx="2844800" cy="365125"/>
          </a:xfrm>
          <a:prstGeom prst="rect">
            <a:avLst/>
          </a:prstGeom>
        </p:spPr>
        <p:txBody>
          <a:bodyPr/>
          <a:lstStyle/>
          <a:p>
            <a:endParaRPr lang="he-IL"/>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he-IL"/>
          </a:p>
        </p:txBody>
      </p:sp>
      <p:sp>
        <p:nvSpPr>
          <p:cNvPr id="9" name="Slide Number Placeholder 8"/>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3664981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2414"/>
            <a:ext cx="10439400" cy="1143000"/>
          </a:xfrm>
        </p:spPr>
        <p:txBody>
          <a:bodyPr>
            <a:normAutofit/>
          </a:bodyPr>
          <a:lstStyle>
            <a:lvl1pPr>
              <a:defRPr sz="3600"/>
            </a:lvl1pPr>
          </a:lstStyle>
          <a:p>
            <a:r>
              <a:rPr lang="en-US" dirty="0"/>
              <a:t>Click to edit Master title style</a:t>
            </a:r>
            <a:endParaRPr lang="he-IL" dirty="0"/>
          </a:p>
        </p:txBody>
      </p:sp>
      <p:sp>
        <p:nvSpPr>
          <p:cNvPr id="3" name="Date Placeholder 2"/>
          <p:cNvSpPr>
            <a:spLocks noGrp="1"/>
          </p:cNvSpPr>
          <p:nvPr>
            <p:ph type="dt" sz="half" idx="10"/>
          </p:nvPr>
        </p:nvSpPr>
        <p:spPr>
          <a:xfrm>
            <a:off x="8737600" y="6356351"/>
            <a:ext cx="2844800" cy="365125"/>
          </a:xfrm>
          <a:prstGeom prst="rect">
            <a:avLst/>
          </a:prstGeom>
        </p:spPr>
        <p:txBody>
          <a:bodyPr/>
          <a:lstStyle/>
          <a:p>
            <a:endParaRPr lang="he-IL"/>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he-IL"/>
          </a:p>
        </p:txBody>
      </p:sp>
      <p:sp>
        <p:nvSpPr>
          <p:cNvPr id="5" name="Slide Number Placeholder 4"/>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419126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51"/>
            <a:ext cx="2844800" cy="365125"/>
          </a:xfrm>
          <a:prstGeom prst="rect">
            <a:avLst/>
          </a:prstGeom>
        </p:spPr>
        <p:txBody>
          <a:bodyPr/>
          <a:lstStyle/>
          <a:p>
            <a:endParaRPr lang="he-IL"/>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he-IL"/>
          </a:p>
        </p:txBody>
      </p:sp>
      <p:sp>
        <p:nvSpPr>
          <p:cNvPr id="4" name="Slide Number Placeholder 3"/>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214603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66878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9622" y="0"/>
            <a:ext cx="10129890" cy="1143000"/>
          </a:xfrm>
        </p:spPr>
        <p:txBody>
          <a:bodyPr>
            <a:normAutofit/>
          </a:bodyPr>
          <a:lstStyle>
            <a:lvl1pPr>
              <a:defRPr sz="3600" b="1"/>
            </a:lvl1pPr>
          </a:lstStyle>
          <a:p>
            <a:r>
              <a:rPr lang="en-US" dirty="0"/>
              <a:t>Click to edit Master title style</a:t>
            </a:r>
            <a:endParaRPr lang="he-IL" dirty="0"/>
          </a:p>
        </p:txBody>
      </p:sp>
      <p:sp>
        <p:nvSpPr>
          <p:cNvPr id="3" name="Content Placeholder 2"/>
          <p:cNvSpPr>
            <a:spLocks noGrp="1"/>
          </p:cNvSpPr>
          <p:nvPr>
            <p:ph idx="1"/>
          </p:nvPr>
        </p:nvSpPr>
        <p:spPr/>
        <p:txBody>
          <a:bodyPr>
            <a:normAutofit/>
          </a:bodyPr>
          <a:lstStyle>
            <a:lvl1pPr marL="342900" indent="-342900">
              <a:buClr>
                <a:schemeClr val="tx2">
                  <a:lumMod val="60000"/>
                  <a:lumOff val="40000"/>
                </a:schemeClr>
              </a:buClr>
              <a:buFont typeface="Courier New" panose="02070309020205020404" pitchFamily="49" charset="0"/>
              <a:buChar char="o"/>
              <a:defRPr sz="2400"/>
            </a:lvl1pPr>
            <a:lvl2pPr marL="742950" indent="-285750">
              <a:buClr>
                <a:schemeClr val="tx2">
                  <a:lumMod val="60000"/>
                  <a:lumOff val="40000"/>
                </a:schemeClr>
              </a:buClr>
              <a:buFont typeface="Arial" panose="020B0604020202020204" pitchFamily="34" charset="0"/>
              <a:buChar char="•"/>
              <a:defRPr sz="2000"/>
            </a:lvl2pPr>
            <a:lvl3pPr marL="1143000" indent="-228600">
              <a:buClr>
                <a:schemeClr val="tx2">
                  <a:lumMod val="60000"/>
                  <a:lumOff val="40000"/>
                </a:schemeClr>
              </a:buClr>
              <a:buFont typeface="Courier New" panose="02070309020205020404" pitchFamily="49" charset="0"/>
              <a:buChar char="o"/>
              <a:defRPr sz="1800"/>
            </a:lvl3pPr>
            <a:lvl4pPr marL="1600200" indent="-228600">
              <a:buClr>
                <a:schemeClr val="tx2">
                  <a:lumMod val="60000"/>
                  <a:lumOff val="40000"/>
                </a:schemeClr>
              </a:buClr>
              <a:buFont typeface="Courier New" panose="02070309020205020404" pitchFamily="49" charset="0"/>
              <a:buChar char="o"/>
              <a:defRPr sz="1600"/>
            </a:lvl4pPr>
            <a:lvl5pPr marL="2057400" indent="-228600">
              <a:buClr>
                <a:schemeClr val="tx2">
                  <a:lumMod val="60000"/>
                  <a:lumOff val="40000"/>
                </a:schemeClr>
              </a:buClr>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4236360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2602765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extLst>
      <p:ext uri="{BB962C8B-B14F-4D97-AF65-F5344CB8AC3E}">
        <p14:creationId xmlns:p14="http://schemas.microsoft.com/office/powerpoint/2010/main" val="200510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amp; Subtitle">
    <p:spTree>
      <p:nvGrpSpPr>
        <p:cNvPr id="1" name=""/>
        <p:cNvGrpSpPr/>
        <p:nvPr/>
      </p:nvGrpSpPr>
      <p:grpSpPr>
        <a:xfrm>
          <a:off x="0" y="0"/>
          <a:ext cx="0" cy="0"/>
          <a:chOff x="0" y="0"/>
          <a:chExt cx="0" cy="0"/>
        </a:xfrm>
      </p:grpSpPr>
      <p:sp>
        <p:nvSpPr>
          <p:cNvPr id="13" name="Shape 13"/>
          <p:cNvSpPr>
            <a:spLocks noGrp="1"/>
          </p:cNvSpPr>
          <p:nvPr>
            <p:ph type="title"/>
          </p:nvPr>
        </p:nvSpPr>
        <p:spPr>
          <a:xfrm>
            <a:off x="333375" y="1437680"/>
            <a:ext cx="11525251" cy="2277070"/>
          </a:xfrm>
          <a:prstGeom prst="rect">
            <a:avLst/>
          </a:prstGeom>
        </p:spPr>
        <p:txBody>
          <a:bodyPr anchor="b"/>
          <a:lstStyle/>
          <a:p>
            <a:r>
              <a:t>Title Text</a:t>
            </a:r>
          </a:p>
        </p:txBody>
      </p:sp>
      <p:sp>
        <p:nvSpPr>
          <p:cNvPr id="14" name="Shape 14"/>
          <p:cNvSpPr>
            <a:spLocks noGrp="1"/>
          </p:cNvSpPr>
          <p:nvPr>
            <p:ph type="body" sz="quarter" idx="1"/>
          </p:nvPr>
        </p:nvSpPr>
        <p:spPr>
          <a:xfrm>
            <a:off x="333375" y="3705820"/>
            <a:ext cx="11525251" cy="910828"/>
          </a:xfrm>
          <a:prstGeom prst="rect">
            <a:avLst/>
          </a:prstGeom>
        </p:spPr>
        <p:txBody>
          <a:bodyPr anchor="t"/>
          <a:lstStyle>
            <a:lvl1pPr marL="0" indent="0" algn="ctr" defTabSz="410751">
              <a:spcBef>
                <a:spcPts val="0"/>
              </a:spcBef>
              <a:buClr>
                <a:srgbClr val="535353"/>
              </a:buClr>
              <a:buSzTx/>
              <a:buFontTx/>
              <a:buNone/>
              <a:defRPr sz="2531">
                <a:solidFill>
                  <a:srgbClr val="525252"/>
                </a:solidFill>
              </a:defRPr>
            </a:lvl1pPr>
            <a:lvl2pPr marL="0" indent="0" algn="ctr" defTabSz="410751">
              <a:spcBef>
                <a:spcPts val="0"/>
              </a:spcBef>
              <a:buClr>
                <a:srgbClr val="535353"/>
              </a:buClr>
              <a:buSzTx/>
              <a:buFontTx/>
              <a:buNone/>
              <a:defRPr sz="2531">
                <a:solidFill>
                  <a:srgbClr val="525252"/>
                </a:solidFill>
              </a:defRPr>
            </a:lvl2pPr>
            <a:lvl3pPr marL="0" indent="0" algn="ctr" defTabSz="410751">
              <a:spcBef>
                <a:spcPts val="0"/>
              </a:spcBef>
              <a:buClr>
                <a:srgbClr val="535353"/>
              </a:buClr>
              <a:buSzTx/>
              <a:buFontTx/>
              <a:buNone/>
              <a:defRPr sz="2531">
                <a:solidFill>
                  <a:srgbClr val="525252"/>
                </a:solidFill>
              </a:defRPr>
            </a:lvl3pPr>
            <a:lvl4pPr marL="0" indent="0" algn="ctr" defTabSz="410751">
              <a:spcBef>
                <a:spcPts val="0"/>
              </a:spcBef>
              <a:buClr>
                <a:srgbClr val="535353"/>
              </a:buClr>
              <a:buSzTx/>
              <a:buFontTx/>
              <a:buNone/>
              <a:defRPr sz="2531">
                <a:solidFill>
                  <a:srgbClr val="525252"/>
                </a:solidFill>
              </a:defRPr>
            </a:lvl4pPr>
            <a:lvl5pPr marL="0" indent="0" algn="ctr" defTabSz="410751">
              <a:spcBef>
                <a:spcPts val="0"/>
              </a:spcBef>
              <a:buClr>
                <a:srgbClr val="535353"/>
              </a:buClr>
              <a:buSzTx/>
              <a:buFontTx/>
              <a:buNone/>
              <a:defRPr sz="2531">
                <a:solidFill>
                  <a:srgbClr val="525252"/>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05026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reserve="1">
  <p:cSld name="Title &amp; Subtitle - Photo">
    <p:spTree>
      <p:nvGrpSpPr>
        <p:cNvPr id="1" name=""/>
        <p:cNvGrpSpPr/>
        <p:nvPr/>
      </p:nvGrpSpPr>
      <p:grpSpPr>
        <a:xfrm>
          <a:off x="0" y="0"/>
          <a:ext cx="0" cy="0"/>
          <a:chOff x="0" y="0"/>
          <a:chExt cx="0" cy="0"/>
        </a:xfrm>
      </p:grpSpPr>
      <p:sp>
        <p:nvSpPr>
          <p:cNvPr id="23" name="Shape 23"/>
          <p:cNvSpPr>
            <a:spLocks noGrp="1"/>
          </p:cNvSpPr>
          <p:nvPr>
            <p:ph type="pic" idx="13"/>
          </p:nvPr>
        </p:nvSpPr>
        <p:spPr>
          <a:xfrm>
            <a:off x="1224992" y="375047"/>
            <a:ext cx="9739313" cy="4120478"/>
          </a:xfrm>
          <a:prstGeom prst="rect">
            <a:avLst/>
          </a:prstGeom>
        </p:spPr>
        <p:txBody>
          <a:bodyPr lIns="91439" tIns="45719" rIns="91439" bIns="45719" anchor="t"/>
          <a:lstStyle/>
          <a:p>
            <a:endParaRPr/>
          </a:p>
        </p:txBody>
      </p:sp>
      <p:sp>
        <p:nvSpPr>
          <p:cNvPr id="24" name="Shape 24"/>
          <p:cNvSpPr>
            <a:spLocks noGrp="1"/>
          </p:cNvSpPr>
          <p:nvPr>
            <p:ph type="title"/>
          </p:nvPr>
        </p:nvSpPr>
        <p:spPr>
          <a:xfrm>
            <a:off x="333375" y="4804173"/>
            <a:ext cx="11525251" cy="884039"/>
          </a:xfrm>
          <a:prstGeom prst="rect">
            <a:avLst/>
          </a:prstGeom>
        </p:spPr>
        <p:txBody>
          <a:bodyPr anchor="b"/>
          <a:lstStyle/>
          <a:p>
            <a:r>
              <a:t>Title Text</a:t>
            </a:r>
          </a:p>
        </p:txBody>
      </p:sp>
      <p:sp>
        <p:nvSpPr>
          <p:cNvPr id="25" name="Shape 25"/>
          <p:cNvSpPr>
            <a:spLocks noGrp="1"/>
          </p:cNvSpPr>
          <p:nvPr>
            <p:ph type="body" sz="quarter" idx="1"/>
          </p:nvPr>
        </p:nvSpPr>
        <p:spPr>
          <a:xfrm>
            <a:off x="333375" y="5679281"/>
            <a:ext cx="11525251" cy="848320"/>
          </a:xfrm>
          <a:prstGeom prst="rect">
            <a:avLst/>
          </a:prstGeom>
        </p:spPr>
        <p:txBody>
          <a:bodyPr anchor="t"/>
          <a:lstStyle>
            <a:lvl1pPr marL="0" indent="0" algn="ctr" defTabSz="410751">
              <a:spcBef>
                <a:spcPts val="0"/>
              </a:spcBef>
              <a:buClr>
                <a:srgbClr val="535353"/>
              </a:buClr>
              <a:buSzTx/>
              <a:buFontTx/>
              <a:buNone/>
              <a:defRPr sz="2531">
                <a:solidFill>
                  <a:srgbClr val="525252"/>
                </a:solidFill>
              </a:defRPr>
            </a:lvl1pPr>
            <a:lvl2pPr marL="0" indent="0" algn="ctr" defTabSz="410751">
              <a:spcBef>
                <a:spcPts val="0"/>
              </a:spcBef>
              <a:buClr>
                <a:srgbClr val="535353"/>
              </a:buClr>
              <a:buSzTx/>
              <a:buFontTx/>
              <a:buNone/>
              <a:defRPr sz="2531">
                <a:solidFill>
                  <a:srgbClr val="525252"/>
                </a:solidFill>
              </a:defRPr>
            </a:lvl2pPr>
            <a:lvl3pPr marL="0" indent="0" algn="ctr" defTabSz="410751">
              <a:spcBef>
                <a:spcPts val="0"/>
              </a:spcBef>
              <a:buClr>
                <a:srgbClr val="535353"/>
              </a:buClr>
              <a:buSzTx/>
              <a:buFontTx/>
              <a:buNone/>
              <a:defRPr sz="2531">
                <a:solidFill>
                  <a:srgbClr val="525252"/>
                </a:solidFill>
              </a:defRPr>
            </a:lvl3pPr>
            <a:lvl4pPr marL="0" indent="0" algn="ctr" defTabSz="410751">
              <a:spcBef>
                <a:spcPts val="0"/>
              </a:spcBef>
              <a:buClr>
                <a:srgbClr val="535353"/>
              </a:buClr>
              <a:buSzTx/>
              <a:buFontTx/>
              <a:buNone/>
              <a:defRPr sz="2531">
                <a:solidFill>
                  <a:srgbClr val="525252"/>
                </a:solidFill>
              </a:defRPr>
            </a:lvl4pPr>
            <a:lvl5pPr marL="0" indent="0" algn="ctr" defTabSz="410751">
              <a:spcBef>
                <a:spcPts val="0"/>
              </a:spcBef>
              <a:buClr>
                <a:srgbClr val="535353"/>
              </a:buClr>
              <a:buSzTx/>
              <a:buFontTx/>
              <a:buNone/>
              <a:defRPr sz="2531">
                <a:solidFill>
                  <a:srgbClr val="525252"/>
                </a:solidFill>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18029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 name="Shape 34"/>
          <p:cNvSpPr>
            <a:spLocks noGrp="1"/>
          </p:cNvSpPr>
          <p:nvPr>
            <p:ph type="pic" idx="13"/>
          </p:nvPr>
        </p:nvSpPr>
        <p:spPr>
          <a:xfrm>
            <a:off x="1224992" y="375047"/>
            <a:ext cx="9739313" cy="4120478"/>
          </a:xfrm>
          <a:prstGeom prst="rect">
            <a:avLst/>
          </a:prstGeom>
        </p:spPr>
        <p:txBody>
          <a:bodyPr lIns="91439" tIns="45719" rIns="91439" bIns="45719" anchor="t"/>
          <a:lstStyle/>
          <a:p>
            <a:endParaRPr/>
          </a:p>
        </p:txBody>
      </p:sp>
      <p:sp>
        <p:nvSpPr>
          <p:cNvPr id="35" name="Shape 35"/>
          <p:cNvSpPr>
            <a:spLocks noGrp="1"/>
          </p:cNvSpPr>
          <p:nvPr>
            <p:ph type="title"/>
          </p:nvPr>
        </p:nvSpPr>
        <p:spPr>
          <a:xfrm>
            <a:off x="333375" y="4804173"/>
            <a:ext cx="11525251" cy="884039"/>
          </a:xfrm>
          <a:prstGeom prst="rect">
            <a:avLst/>
          </a:prstGeom>
        </p:spPr>
        <p:txBody>
          <a:bodyPr anchor="b"/>
          <a:lstStyle/>
          <a:p>
            <a:r>
              <a:t>Title Text</a:t>
            </a:r>
          </a:p>
        </p:txBody>
      </p:sp>
      <p:sp>
        <p:nvSpPr>
          <p:cNvPr id="36" name="Shape 36"/>
          <p:cNvSpPr>
            <a:spLocks noGrp="1"/>
          </p:cNvSpPr>
          <p:nvPr>
            <p:ph type="body" sz="quarter" idx="1"/>
          </p:nvPr>
        </p:nvSpPr>
        <p:spPr>
          <a:xfrm>
            <a:off x="333375" y="5679281"/>
            <a:ext cx="11525251" cy="848320"/>
          </a:xfrm>
          <a:prstGeom prst="rect">
            <a:avLst/>
          </a:prstGeom>
        </p:spPr>
        <p:txBody>
          <a:bodyPr anchor="t"/>
          <a:lstStyle>
            <a:lvl1pPr marL="0" indent="0" algn="ctr" defTabSz="410751">
              <a:spcBef>
                <a:spcPts val="0"/>
              </a:spcBef>
              <a:buClr>
                <a:srgbClr val="535353"/>
              </a:buClr>
              <a:buSzTx/>
              <a:buFontTx/>
              <a:buNone/>
              <a:defRPr sz="2531">
                <a:solidFill>
                  <a:srgbClr val="525252"/>
                </a:solidFill>
              </a:defRPr>
            </a:lvl1pPr>
            <a:lvl2pPr marL="0" indent="0" algn="ctr" defTabSz="410751">
              <a:spcBef>
                <a:spcPts val="0"/>
              </a:spcBef>
              <a:buClr>
                <a:srgbClr val="535353"/>
              </a:buClr>
              <a:buSzTx/>
              <a:buFontTx/>
              <a:buNone/>
              <a:defRPr sz="2531">
                <a:solidFill>
                  <a:srgbClr val="525252"/>
                </a:solidFill>
              </a:defRPr>
            </a:lvl2pPr>
            <a:lvl3pPr marL="0" indent="0" algn="ctr" defTabSz="410751">
              <a:spcBef>
                <a:spcPts val="0"/>
              </a:spcBef>
              <a:buClr>
                <a:srgbClr val="535353"/>
              </a:buClr>
              <a:buSzTx/>
              <a:buFontTx/>
              <a:buNone/>
              <a:defRPr sz="2531">
                <a:solidFill>
                  <a:srgbClr val="525252"/>
                </a:solidFill>
              </a:defRPr>
            </a:lvl3pPr>
            <a:lvl4pPr marL="0" indent="0" algn="ctr" defTabSz="410751">
              <a:spcBef>
                <a:spcPts val="0"/>
              </a:spcBef>
              <a:buClr>
                <a:srgbClr val="535353"/>
              </a:buClr>
              <a:buSzTx/>
              <a:buFontTx/>
              <a:buNone/>
              <a:defRPr sz="2531">
                <a:solidFill>
                  <a:srgbClr val="525252"/>
                </a:solidFill>
              </a:defRPr>
            </a:lvl4pPr>
            <a:lvl5pPr marL="0" indent="0" algn="ctr" defTabSz="410751">
              <a:spcBef>
                <a:spcPts val="0"/>
              </a:spcBef>
              <a:buClr>
                <a:srgbClr val="535353"/>
              </a:buClr>
              <a:buSzTx/>
              <a:buFontTx/>
              <a:buNone/>
              <a:defRPr sz="2531">
                <a:solidFill>
                  <a:srgbClr val="525252"/>
                </a:solidFill>
              </a:defRPr>
            </a:lvl5pPr>
          </a:lstStyle>
          <a:p>
            <a:r>
              <a:t>Body Level One</a:t>
            </a:r>
          </a:p>
          <a:p>
            <a:pPr lvl="1"/>
            <a:r>
              <a:t>Body Level Two</a:t>
            </a:r>
          </a:p>
          <a:p>
            <a:pPr lvl="2"/>
            <a:r>
              <a:t>Body Level Three</a:t>
            </a:r>
          </a:p>
          <a:p>
            <a:pPr lvl="3"/>
            <a:r>
              <a:t>Body Level Four</a:t>
            </a:r>
          </a:p>
          <a:p>
            <a:pPr lvl="4"/>
            <a:r>
              <a:t>Body Level Five</a:t>
            </a:r>
          </a:p>
        </p:txBody>
      </p:sp>
      <p:sp>
        <p:nvSpPr>
          <p:cNvPr id="37" name="Shape 37"/>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
        <p:nvSpPr>
          <p:cNvPr id="38" name="Shape 38"/>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335229013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r>
              <a:t>Title Text</a:t>
            </a:r>
          </a:p>
        </p:txBody>
      </p:sp>
      <p:sp>
        <p:nvSpPr>
          <p:cNvPr id="46" name="Shape 46"/>
          <p:cNvSpPr>
            <a:spLocks noGrp="1"/>
          </p:cNvSpPr>
          <p:nvPr>
            <p:ph type="body" idx="1"/>
          </p:nvPr>
        </p:nvSpPr>
        <p:spPr>
          <a:xfrm>
            <a:off x="333375" y="2241352"/>
            <a:ext cx="11525251" cy="4107656"/>
          </a:xfrm>
          <a:prstGeom prst="rect">
            <a:avLst/>
          </a:prstGeom>
        </p:spPr>
        <p:txBody>
          <a:bodyPr/>
          <a:lstStyle>
            <a:lvl1pPr marL="203025" indent="-203025" defTabSz="410751">
              <a:spcBef>
                <a:spcPts val="2672"/>
              </a:spcBef>
              <a:buClr>
                <a:srgbClr val="535353"/>
              </a:buClr>
              <a:buSzPct val="82000"/>
              <a:buFontTx/>
              <a:defRPr sz="2531">
                <a:solidFill>
                  <a:srgbClr val="535353"/>
                </a:solidFill>
              </a:defRPr>
            </a:lvl1pPr>
            <a:lvl2pPr marL="470906" indent="-203025" defTabSz="410751">
              <a:spcBef>
                <a:spcPts val="2672"/>
              </a:spcBef>
              <a:buClr>
                <a:srgbClr val="535353"/>
              </a:buClr>
              <a:buSzPct val="82000"/>
              <a:buFontTx/>
              <a:buChar char="•"/>
              <a:defRPr sz="2531">
                <a:solidFill>
                  <a:srgbClr val="535353"/>
                </a:solidFill>
              </a:defRPr>
            </a:lvl2pPr>
            <a:lvl3pPr marL="738787" indent="-203025" defTabSz="410751">
              <a:spcBef>
                <a:spcPts val="2672"/>
              </a:spcBef>
              <a:buClr>
                <a:srgbClr val="535353"/>
              </a:buClr>
              <a:buSzPct val="82000"/>
              <a:buFontTx/>
              <a:defRPr sz="2531">
                <a:solidFill>
                  <a:srgbClr val="535353"/>
                </a:solidFill>
              </a:defRPr>
            </a:lvl3pPr>
            <a:lvl4pPr marL="1006668" indent="-203025" defTabSz="410751">
              <a:spcBef>
                <a:spcPts val="2672"/>
              </a:spcBef>
              <a:buClr>
                <a:srgbClr val="535353"/>
              </a:buClr>
              <a:buSzPct val="82000"/>
              <a:buFontTx/>
              <a:buChar char="•"/>
              <a:defRPr sz="2531">
                <a:solidFill>
                  <a:srgbClr val="535353"/>
                </a:solidFill>
              </a:defRPr>
            </a:lvl4pPr>
            <a:lvl5pPr marL="1274549" indent="-203025" defTabSz="410751">
              <a:spcBef>
                <a:spcPts val="2672"/>
              </a:spcBef>
              <a:buClr>
                <a:srgbClr val="535353"/>
              </a:buClr>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pic>
        <p:nvPicPr>
          <p:cNvPr id="47" name="logo_VL_dark blue.png"/>
          <p:cNvPicPr>
            <a:picLocks noChangeAspect="1"/>
          </p:cNvPicPr>
          <p:nvPr/>
        </p:nvPicPr>
        <p:blipFill>
          <a:blip r:embed="rId2"/>
          <a:stretch>
            <a:fillRect/>
          </a:stretch>
        </p:blipFill>
        <p:spPr>
          <a:xfrm>
            <a:off x="5155407" y="6420445"/>
            <a:ext cx="1881188" cy="410766"/>
          </a:xfrm>
          <a:prstGeom prst="rect">
            <a:avLst/>
          </a:prstGeom>
          <a:ln w="12700">
            <a:miter lim="400000"/>
          </a:ln>
        </p:spPr>
      </p:pic>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17985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mp; Bullets - 2 Column">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Title Text</a:t>
            </a:r>
          </a:p>
        </p:txBody>
      </p:sp>
      <p:sp>
        <p:nvSpPr>
          <p:cNvPr id="56" name="Shape 56"/>
          <p:cNvSpPr>
            <a:spLocks noGrp="1"/>
          </p:cNvSpPr>
          <p:nvPr>
            <p:ph type="body" idx="1"/>
          </p:nvPr>
        </p:nvSpPr>
        <p:spPr>
          <a:xfrm>
            <a:off x="333375" y="2241352"/>
            <a:ext cx="11525251" cy="4107656"/>
          </a:xfrm>
          <a:prstGeom prst="rect">
            <a:avLst/>
          </a:prstGeom>
        </p:spPr>
        <p:txBody>
          <a:bodyPr numCol="2" spcCol="614680" anchor="t"/>
          <a:lstStyle>
            <a:lvl1pPr marL="214304" indent="-214304" defTabSz="410751">
              <a:spcBef>
                <a:spcPts val="2672"/>
              </a:spcBef>
              <a:buClr>
                <a:srgbClr val="535353"/>
              </a:buClr>
              <a:buSzPct val="82000"/>
              <a:buFontTx/>
              <a:defRPr sz="2531">
                <a:solidFill>
                  <a:srgbClr val="535353"/>
                </a:solidFill>
              </a:defRPr>
            </a:lvl1pPr>
            <a:lvl2pPr marL="482186" indent="-214305" defTabSz="410751">
              <a:spcBef>
                <a:spcPts val="2672"/>
              </a:spcBef>
              <a:buClr>
                <a:srgbClr val="535353"/>
              </a:buClr>
              <a:buSzPct val="82000"/>
              <a:buFontTx/>
              <a:buChar char="•"/>
              <a:defRPr sz="2531">
                <a:solidFill>
                  <a:srgbClr val="535353"/>
                </a:solidFill>
              </a:defRPr>
            </a:lvl2pPr>
            <a:lvl3pPr marL="750067" indent="-214305" defTabSz="410751">
              <a:spcBef>
                <a:spcPts val="2672"/>
              </a:spcBef>
              <a:buClr>
                <a:srgbClr val="535353"/>
              </a:buClr>
              <a:buSzPct val="82000"/>
              <a:buFontTx/>
              <a:defRPr sz="2531">
                <a:solidFill>
                  <a:srgbClr val="535353"/>
                </a:solidFill>
              </a:defRPr>
            </a:lvl3pPr>
            <a:lvl4pPr marL="1017948" indent="-214305" defTabSz="410751">
              <a:spcBef>
                <a:spcPts val="2672"/>
              </a:spcBef>
              <a:buClr>
                <a:srgbClr val="535353"/>
              </a:buClr>
              <a:buSzPct val="82000"/>
              <a:buFontTx/>
              <a:buChar char="•"/>
              <a:defRPr sz="2531">
                <a:solidFill>
                  <a:srgbClr val="535353"/>
                </a:solidFill>
              </a:defRPr>
            </a:lvl4pPr>
            <a:lvl5pPr marL="1285829" indent="-214305" defTabSz="410751">
              <a:spcBef>
                <a:spcPts val="2672"/>
              </a:spcBef>
              <a:buClr>
                <a:srgbClr val="535353"/>
              </a:buClr>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97961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64" name="Shape 6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06800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00" y="6356351"/>
            <a:ext cx="2844800" cy="365125"/>
          </a:xfrm>
          <a:prstGeom prst="rect">
            <a:avLst/>
          </a:prstGeom>
        </p:spPr>
        <p:txBody>
          <a:bodyPr/>
          <a:lstStyle/>
          <a:p>
            <a:endParaRPr lang="he-IL"/>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he-IL"/>
          </a:p>
        </p:txBody>
      </p:sp>
      <p:sp>
        <p:nvSpPr>
          <p:cNvPr id="6" name="Slide Number Placeholder 5"/>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968367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Shape 7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270242059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r>
              <a:t>Title Text</a:t>
            </a:r>
          </a:p>
        </p:txBody>
      </p:sp>
      <p:pic>
        <p:nvPicPr>
          <p:cNvPr id="87" name="logo_VL_dark blue.png"/>
          <p:cNvPicPr>
            <a:picLocks noChangeAspect="1"/>
          </p:cNvPicPr>
          <p:nvPr/>
        </p:nvPicPr>
        <p:blipFill>
          <a:blip r:embed="rId2"/>
          <a:stretch>
            <a:fillRect/>
          </a:stretch>
        </p:blipFill>
        <p:spPr>
          <a:xfrm>
            <a:off x="5155407" y="6420445"/>
            <a:ext cx="1881188" cy="410766"/>
          </a:xfrm>
          <a:prstGeom prst="rect">
            <a:avLst/>
          </a:prstGeom>
          <a:ln w="12700">
            <a:miter lim="400000"/>
          </a:ln>
        </p:spPr>
      </p:pic>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638132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reserve="1">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r>
              <a:t>Title Text</a:t>
            </a:r>
          </a:p>
        </p:txBody>
      </p:sp>
      <p:pic>
        <p:nvPicPr>
          <p:cNvPr id="96" name="logo_VL_dark blue.png"/>
          <p:cNvPicPr>
            <a:picLocks noChangeAspect="1"/>
          </p:cNvPicPr>
          <p:nvPr/>
        </p:nvPicPr>
        <p:blipFill>
          <a:blip r:embed="rId3"/>
          <a:stretch>
            <a:fillRect/>
          </a:stretch>
        </p:blipFill>
        <p:spPr>
          <a:xfrm>
            <a:off x="5155407" y="6420445"/>
            <a:ext cx="1881188" cy="410766"/>
          </a:xfrm>
          <a:prstGeom prst="rect">
            <a:avLst/>
          </a:prstGeom>
          <a:ln w="12700">
            <a:miter lim="400000"/>
          </a:ln>
        </p:spPr>
      </p:pic>
      <p:sp>
        <p:nvSpPr>
          <p:cNvPr id="97" name="Shape 97"/>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26772091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Title - Center">
    <p:spTree>
      <p:nvGrpSpPr>
        <p:cNvPr id="1" name=""/>
        <p:cNvGrpSpPr/>
        <p:nvPr/>
      </p:nvGrpSpPr>
      <p:grpSpPr>
        <a:xfrm>
          <a:off x="0" y="0"/>
          <a:ext cx="0" cy="0"/>
          <a:chOff x="0" y="0"/>
          <a:chExt cx="0" cy="0"/>
        </a:xfrm>
      </p:grpSpPr>
      <p:sp>
        <p:nvSpPr>
          <p:cNvPr id="104" name="Shape 104"/>
          <p:cNvSpPr>
            <a:spLocks noGrp="1"/>
          </p:cNvSpPr>
          <p:nvPr>
            <p:ph type="title"/>
          </p:nvPr>
        </p:nvSpPr>
        <p:spPr>
          <a:xfrm>
            <a:off x="333375" y="2268142"/>
            <a:ext cx="11525251" cy="2321719"/>
          </a:xfrm>
          <a:prstGeom prst="rect">
            <a:avLst/>
          </a:prstGeom>
        </p:spPr>
        <p:txBody>
          <a:bodyPr/>
          <a:lstStyle/>
          <a:p>
            <a:r>
              <a:t>Title Text</a:t>
            </a:r>
          </a:p>
        </p:txBody>
      </p:sp>
      <p:pic>
        <p:nvPicPr>
          <p:cNvPr id="105" name="logo_VL_dark blue.png"/>
          <p:cNvPicPr>
            <a:picLocks noChangeAspect="1"/>
          </p:cNvPicPr>
          <p:nvPr/>
        </p:nvPicPr>
        <p:blipFill>
          <a:blip r:embed="rId2"/>
          <a:stretch>
            <a:fillRect/>
          </a:stretch>
        </p:blipFill>
        <p:spPr>
          <a:xfrm>
            <a:off x="5155407" y="6420445"/>
            <a:ext cx="1881188" cy="410766"/>
          </a:xfrm>
          <a:prstGeom prst="rect">
            <a:avLst/>
          </a:prstGeom>
          <a:ln w="12700">
            <a:miter lim="400000"/>
          </a:ln>
        </p:spPr>
      </p:pic>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754781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Photo - Horizontal">
    <p:spTree>
      <p:nvGrpSpPr>
        <p:cNvPr id="1" name=""/>
        <p:cNvGrpSpPr/>
        <p:nvPr/>
      </p:nvGrpSpPr>
      <p:grpSpPr>
        <a:xfrm>
          <a:off x="0" y="0"/>
          <a:ext cx="0" cy="0"/>
          <a:chOff x="0" y="0"/>
          <a:chExt cx="0" cy="0"/>
        </a:xfrm>
      </p:grpSpPr>
      <p:sp>
        <p:nvSpPr>
          <p:cNvPr id="113" name="Shape 113"/>
          <p:cNvSpPr>
            <a:spLocks noGrp="1"/>
          </p:cNvSpPr>
          <p:nvPr>
            <p:ph type="pic" idx="13"/>
          </p:nvPr>
        </p:nvSpPr>
        <p:spPr>
          <a:xfrm>
            <a:off x="1224992" y="375047"/>
            <a:ext cx="9739313" cy="4120478"/>
          </a:xfrm>
          <a:prstGeom prst="rect">
            <a:avLst/>
          </a:prstGeom>
        </p:spPr>
        <p:txBody>
          <a:bodyPr lIns="91439" tIns="45719" rIns="91439" bIns="45719" anchor="t"/>
          <a:lstStyle/>
          <a:p>
            <a:endParaRPr/>
          </a:p>
        </p:txBody>
      </p:sp>
      <p:sp>
        <p:nvSpPr>
          <p:cNvPr id="114" name="Shape 114"/>
          <p:cNvSpPr>
            <a:spLocks noGrp="1"/>
          </p:cNvSpPr>
          <p:nvPr>
            <p:ph type="title"/>
          </p:nvPr>
        </p:nvSpPr>
        <p:spPr>
          <a:xfrm>
            <a:off x="333375" y="5214938"/>
            <a:ext cx="11525251" cy="901898"/>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709522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hape 122"/>
          <p:cNvSpPr>
            <a:spLocks noGrp="1"/>
          </p:cNvSpPr>
          <p:nvPr>
            <p:ph type="pic" idx="13"/>
          </p:nvPr>
        </p:nvSpPr>
        <p:spPr>
          <a:xfrm>
            <a:off x="1224992" y="375047"/>
            <a:ext cx="9739313" cy="4120478"/>
          </a:xfrm>
          <a:prstGeom prst="rect">
            <a:avLst/>
          </a:prstGeom>
        </p:spPr>
        <p:txBody>
          <a:bodyPr lIns="91439" tIns="45719" rIns="91439" bIns="45719" anchor="t"/>
          <a:lstStyle/>
          <a:p>
            <a:endParaRPr/>
          </a:p>
        </p:txBody>
      </p:sp>
      <p:sp>
        <p:nvSpPr>
          <p:cNvPr id="123" name="Shape 123"/>
          <p:cNvSpPr>
            <a:spLocks noGrp="1"/>
          </p:cNvSpPr>
          <p:nvPr>
            <p:ph type="title"/>
          </p:nvPr>
        </p:nvSpPr>
        <p:spPr>
          <a:xfrm>
            <a:off x="333375" y="5214938"/>
            <a:ext cx="11525251" cy="901898"/>
          </a:xfrm>
          <a:prstGeom prst="rect">
            <a:avLst/>
          </a:prstGeom>
        </p:spPr>
        <p:txBody>
          <a:bodyPr/>
          <a:lstStyle/>
          <a:p>
            <a:r>
              <a:t>Title Text</a:t>
            </a:r>
          </a:p>
        </p:txBody>
      </p:sp>
      <p:sp>
        <p:nvSpPr>
          <p:cNvPr id="124" name="Shape 124"/>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363774123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Photo - Vertical">
    <p:spTree>
      <p:nvGrpSpPr>
        <p:cNvPr id="1" name=""/>
        <p:cNvGrpSpPr/>
        <p:nvPr/>
      </p:nvGrpSpPr>
      <p:grpSpPr>
        <a:xfrm>
          <a:off x="0" y="0"/>
          <a:ext cx="0" cy="0"/>
          <a:chOff x="0" y="0"/>
          <a:chExt cx="0" cy="0"/>
        </a:xfrm>
      </p:grpSpPr>
      <p:sp>
        <p:nvSpPr>
          <p:cNvPr id="131" name="Shape 131"/>
          <p:cNvSpPr>
            <a:spLocks noGrp="1"/>
          </p:cNvSpPr>
          <p:nvPr>
            <p:ph type="pic" sz="half" idx="13"/>
          </p:nvPr>
        </p:nvSpPr>
        <p:spPr>
          <a:xfrm>
            <a:off x="6286501" y="477740"/>
            <a:ext cx="5619751" cy="5902523"/>
          </a:xfrm>
          <a:prstGeom prst="rect">
            <a:avLst/>
          </a:prstGeom>
        </p:spPr>
        <p:txBody>
          <a:bodyPr lIns="91439" tIns="45719" rIns="91439" bIns="45719" anchor="t"/>
          <a:lstStyle/>
          <a:p>
            <a:endParaRPr/>
          </a:p>
        </p:txBody>
      </p:sp>
      <p:sp>
        <p:nvSpPr>
          <p:cNvPr id="132" name="Shape 132"/>
          <p:cNvSpPr>
            <a:spLocks noGrp="1"/>
          </p:cNvSpPr>
          <p:nvPr>
            <p:ph type="title"/>
          </p:nvPr>
        </p:nvSpPr>
        <p:spPr>
          <a:xfrm>
            <a:off x="333375" y="973336"/>
            <a:ext cx="5524500" cy="2464594"/>
          </a:xfrm>
          <a:prstGeom prst="rect">
            <a:avLst/>
          </a:prstGeom>
        </p:spPr>
        <p:txBody>
          <a:bodyPr anchor="b"/>
          <a:lstStyle/>
          <a:p>
            <a:r>
              <a:t>Title Text</a:t>
            </a:r>
          </a:p>
        </p:txBody>
      </p:sp>
      <p:sp>
        <p:nvSpPr>
          <p:cNvPr id="133" name="Shape 133"/>
          <p:cNvSpPr>
            <a:spLocks noGrp="1"/>
          </p:cNvSpPr>
          <p:nvPr>
            <p:ph type="body" sz="quarter" idx="1"/>
          </p:nvPr>
        </p:nvSpPr>
        <p:spPr>
          <a:xfrm>
            <a:off x="333375" y="3429000"/>
            <a:ext cx="5524500" cy="910828"/>
          </a:xfrm>
          <a:prstGeom prst="rect">
            <a:avLst/>
          </a:prstGeom>
        </p:spPr>
        <p:txBody>
          <a:bodyPr anchor="t"/>
          <a:lstStyle>
            <a:lvl1pPr marL="0" indent="0" algn="ctr" defTabSz="410751">
              <a:spcBef>
                <a:spcPts val="0"/>
              </a:spcBef>
              <a:buClr>
                <a:srgbClr val="535353"/>
              </a:buClr>
              <a:buSzTx/>
              <a:buFontTx/>
              <a:buNone/>
              <a:defRPr sz="2531">
                <a:solidFill>
                  <a:srgbClr val="525252"/>
                </a:solidFill>
              </a:defRPr>
            </a:lvl1pPr>
            <a:lvl2pPr marL="0" indent="0" algn="ctr" defTabSz="410751">
              <a:spcBef>
                <a:spcPts val="0"/>
              </a:spcBef>
              <a:buClr>
                <a:srgbClr val="535353"/>
              </a:buClr>
              <a:buSzTx/>
              <a:buFontTx/>
              <a:buNone/>
              <a:defRPr sz="2531">
                <a:solidFill>
                  <a:srgbClr val="525252"/>
                </a:solidFill>
              </a:defRPr>
            </a:lvl2pPr>
            <a:lvl3pPr marL="0" indent="0" algn="ctr" defTabSz="410751">
              <a:spcBef>
                <a:spcPts val="0"/>
              </a:spcBef>
              <a:buClr>
                <a:srgbClr val="535353"/>
              </a:buClr>
              <a:buSzTx/>
              <a:buFontTx/>
              <a:buNone/>
              <a:defRPr sz="2531">
                <a:solidFill>
                  <a:srgbClr val="525252"/>
                </a:solidFill>
              </a:defRPr>
            </a:lvl3pPr>
            <a:lvl4pPr marL="0" indent="0" algn="ctr" defTabSz="410751">
              <a:spcBef>
                <a:spcPts val="0"/>
              </a:spcBef>
              <a:buClr>
                <a:srgbClr val="535353"/>
              </a:buClr>
              <a:buSzTx/>
              <a:buFontTx/>
              <a:buNone/>
              <a:defRPr sz="2531">
                <a:solidFill>
                  <a:srgbClr val="525252"/>
                </a:solidFill>
              </a:defRPr>
            </a:lvl4pPr>
            <a:lvl5pPr marL="0" indent="0" algn="ctr" defTabSz="410751">
              <a:spcBef>
                <a:spcPts val="0"/>
              </a:spcBef>
              <a:buClr>
                <a:srgbClr val="535353"/>
              </a:buClr>
              <a:buSzTx/>
              <a:buFontTx/>
              <a:buNone/>
              <a:defRPr sz="2531">
                <a:solidFill>
                  <a:srgbClr val="525252"/>
                </a:solidFill>
              </a:defRPr>
            </a:lvl5pPr>
          </a:lstStyle>
          <a:p>
            <a:r>
              <a:t>Body Level One</a:t>
            </a:r>
          </a:p>
          <a:p>
            <a:pPr lvl="1"/>
            <a:r>
              <a:t>Body Level Two</a:t>
            </a:r>
          </a:p>
          <a:p>
            <a:pPr lvl="2"/>
            <a:r>
              <a:t>Body Level Three</a:t>
            </a:r>
          </a:p>
          <a:p>
            <a:pPr lvl="3"/>
            <a:r>
              <a:t>Body Level Four</a:t>
            </a:r>
          </a:p>
          <a:p>
            <a:pPr lvl="4"/>
            <a:r>
              <a:t>Body Level Five</a:t>
            </a:r>
          </a:p>
        </p:txBody>
      </p:sp>
      <p:sp>
        <p:nvSpPr>
          <p:cNvPr id="134" name="Shape 13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957781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 name="Shape 141"/>
          <p:cNvSpPr>
            <a:spLocks noGrp="1"/>
          </p:cNvSpPr>
          <p:nvPr>
            <p:ph type="pic" sz="half" idx="13"/>
          </p:nvPr>
        </p:nvSpPr>
        <p:spPr>
          <a:xfrm>
            <a:off x="6286501" y="477740"/>
            <a:ext cx="5619751" cy="5902523"/>
          </a:xfrm>
          <a:prstGeom prst="rect">
            <a:avLst/>
          </a:prstGeom>
        </p:spPr>
        <p:txBody>
          <a:bodyPr lIns="91439" tIns="45719" rIns="91439" bIns="45719" anchor="t"/>
          <a:lstStyle/>
          <a:p>
            <a:endParaRPr/>
          </a:p>
        </p:txBody>
      </p:sp>
      <p:sp>
        <p:nvSpPr>
          <p:cNvPr id="142" name="Shape 142"/>
          <p:cNvSpPr>
            <a:spLocks noGrp="1"/>
          </p:cNvSpPr>
          <p:nvPr>
            <p:ph type="title"/>
          </p:nvPr>
        </p:nvSpPr>
        <p:spPr>
          <a:xfrm>
            <a:off x="333375" y="973336"/>
            <a:ext cx="5524500" cy="2464594"/>
          </a:xfrm>
          <a:prstGeom prst="rect">
            <a:avLst/>
          </a:prstGeom>
        </p:spPr>
        <p:txBody>
          <a:bodyPr anchor="b"/>
          <a:lstStyle/>
          <a:p>
            <a:r>
              <a:t>Title Text</a:t>
            </a:r>
          </a:p>
        </p:txBody>
      </p:sp>
      <p:sp>
        <p:nvSpPr>
          <p:cNvPr id="143" name="Shape 143"/>
          <p:cNvSpPr>
            <a:spLocks noGrp="1"/>
          </p:cNvSpPr>
          <p:nvPr>
            <p:ph type="body" sz="quarter" idx="1"/>
          </p:nvPr>
        </p:nvSpPr>
        <p:spPr>
          <a:xfrm>
            <a:off x="333375" y="3429000"/>
            <a:ext cx="5524500" cy="910828"/>
          </a:xfrm>
          <a:prstGeom prst="rect">
            <a:avLst/>
          </a:prstGeom>
        </p:spPr>
        <p:txBody>
          <a:bodyPr anchor="t"/>
          <a:lstStyle>
            <a:lvl1pPr marL="0" indent="0" algn="ctr" defTabSz="410751">
              <a:spcBef>
                <a:spcPts val="0"/>
              </a:spcBef>
              <a:buClr>
                <a:srgbClr val="535353"/>
              </a:buClr>
              <a:buSzTx/>
              <a:buFontTx/>
              <a:buNone/>
              <a:defRPr sz="2531">
                <a:solidFill>
                  <a:srgbClr val="525252"/>
                </a:solidFill>
              </a:defRPr>
            </a:lvl1pPr>
            <a:lvl2pPr marL="0" indent="0" algn="ctr" defTabSz="410751">
              <a:spcBef>
                <a:spcPts val="0"/>
              </a:spcBef>
              <a:buClr>
                <a:srgbClr val="535353"/>
              </a:buClr>
              <a:buSzTx/>
              <a:buFontTx/>
              <a:buNone/>
              <a:defRPr sz="2531">
                <a:solidFill>
                  <a:srgbClr val="525252"/>
                </a:solidFill>
              </a:defRPr>
            </a:lvl2pPr>
            <a:lvl3pPr marL="0" indent="0" algn="ctr" defTabSz="410751">
              <a:spcBef>
                <a:spcPts val="0"/>
              </a:spcBef>
              <a:buClr>
                <a:srgbClr val="535353"/>
              </a:buClr>
              <a:buSzTx/>
              <a:buFontTx/>
              <a:buNone/>
              <a:defRPr sz="2531">
                <a:solidFill>
                  <a:srgbClr val="525252"/>
                </a:solidFill>
              </a:defRPr>
            </a:lvl3pPr>
            <a:lvl4pPr marL="0" indent="0" algn="ctr" defTabSz="410751">
              <a:spcBef>
                <a:spcPts val="0"/>
              </a:spcBef>
              <a:buClr>
                <a:srgbClr val="535353"/>
              </a:buClr>
              <a:buSzTx/>
              <a:buFontTx/>
              <a:buNone/>
              <a:defRPr sz="2531">
                <a:solidFill>
                  <a:srgbClr val="525252"/>
                </a:solidFill>
              </a:defRPr>
            </a:lvl4pPr>
            <a:lvl5pPr marL="0" indent="0" algn="ctr" defTabSz="410751">
              <a:spcBef>
                <a:spcPts val="0"/>
              </a:spcBef>
              <a:buClr>
                <a:srgbClr val="535353"/>
              </a:buClr>
              <a:buSzTx/>
              <a:buFontTx/>
              <a:buNone/>
              <a:defRPr sz="2531">
                <a:solidFill>
                  <a:srgbClr val="525252"/>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extLst>
      <p:ext uri="{BB962C8B-B14F-4D97-AF65-F5344CB8AC3E}">
        <p14:creationId xmlns:p14="http://schemas.microsoft.com/office/powerpoint/2010/main" val="288777524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reserve="1">
  <p:cSld name="Title, Bullets &amp; Photo">
    <p:spTree>
      <p:nvGrpSpPr>
        <p:cNvPr id="1" name=""/>
        <p:cNvGrpSpPr/>
        <p:nvPr/>
      </p:nvGrpSpPr>
      <p:grpSpPr>
        <a:xfrm>
          <a:off x="0" y="0"/>
          <a:ext cx="0" cy="0"/>
          <a:chOff x="0" y="0"/>
          <a:chExt cx="0" cy="0"/>
        </a:xfrm>
      </p:grpSpPr>
      <p:sp>
        <p:nvSpPr>
          <p:cNvPr id="151" name="Shape 151"/>
          <p:cNvSpPr>
            <a:spLocks noGrp="1"/>
          </p:cNvSpPr>
          <p:nvPr>
            <p:ph type="pic" sz="half" idx="13"/>
          </p:nvPr>
        </p:nvSpPr>
        <p:spPr>
          <a:xfrm>
            <a:off x="7048500" y="1982391"/>
            <a:ext cx="4107656" cy="4634508"/>
          </a:xfrm>
          <a:prstGeom prst="rect">
            <a:avLst/>
          </a:prstGeom>
        </p:spPr>
        <p:txBody>
          <a:bodyPr lIns="91439" tIns="45719" rIns="91439" bIns="45719" anchor="t"/>
          <a:lstStyle/>
          <a:p>
            <a:endParaRPr/>
          </a:p>
        </p:txBody>
      </p:sp>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33375" y="2241352"/>
            <a:ext cx="5524500" cy="4107656"/>
          </a:xfrm>
          <a:prstGeom prst="rect">
            <a:avLst/>
          </a:prstGeom>
        </p:spPr>
        <p:txBody>
          <a:bodyPr/>
          <a:lstStyle>
            <a:lvl1pPr marL="214304" indent="-214304" defTabSz="410751">
              <a:spcBef>
                <a:spcPts val="2672"/>
              </a:spcBef>
              <a:buClr>
                <a:srgbClr val="535353"/>
              </a:buClr>
              <a:buSzPct val="82000"/>
              <a:buFontTx/>
              <a:defRPr sz="2531">
                <a:solidFill>
                  <a:srgbClr val="535353"/>
                </a:solidFill>
              </a:defRPr>
            </a:lvl1pPr>
            <a:lvl2pPr marL="482186" indent="-214305" defTabSz="410751">
              <a:spcBef>
                <a:spcPts val="2672"/>
              </a:spcBef>
              <a:buClr>
                <a:srgbClr val="535353"/>
              </a:buClr>
              <a:buSzPct val="82000"/>
              <a:buFontTx/>
              <a:buChar char="•"/>
              <a:defRPr sz="2531">
                <a:solidFill>
                  <a:srgbClr val="535353"/>
                </a:solidFill>
              </a:defRPr>
            </a:lvl2pPr>
            <a:lvl3pPr marL="750067" indent="-214305" defTabSz="410751">
              <a:spcBef>
                <a:spcPts val="2672"/>
              </a:spcBef>
              <a:buClr>
                <a:srgbClr val="535353"/>
              </a:buClr>
              <a:buSzPct val="82000"/>
              <a:buFontTx/>
              <a:defRPr sz="2531">
                <a:solidFill>
                  <a:srgbClr val="535353"/>
                </a:solidFill>
              </a:defRPr>
            </a:lvl3pPr>
            <a:lvl4pPr marL="1017948" indent="-214305" defTabSz="410751">
              <a:spcBef>
                <a:spcPts val="2672"/>
              </a:spcBef>
              <a:buClr>
                <a:srgbClr val="535353"/>
              </a:buClr>
              <a:buSzPct val="82000"/>
              <a:buFontTx/>
              <a:buChar char="•"/>
              <a:defRPr sz="2531">
                <a:solidFill>
                  <a:srgbClr val="535353"/>
                </a:solidFill>
              </a:defRPr>
            </a:lvl4pPr>
            <a:lvl5pPr marL="1285829" indent="-214305" defTabSz="410751">
              <a:spcBef>
                <a:spcPts val="2672"/>
              </a:spcBef>
              <a:buClr>
                <a:srgbClr val="535353"/>
              </a:buClr>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pic>
        <p:nvPicPr>
          <p:cNvPr id="154" name="logo_VL_dark blue.png"/>
          <p:cNvPicPr>
            <a:picLocks noChangeAspect="1"/>
          </p:cNvPicPr>
          <p:nvPr/>
        </p:nvPicPr>
        <p:blipFill>
          <a:blip r:embed="rId2"/>
          <a:stretch>
            <a:fillRect/>
          </a:stretch>
        </p:blipFill>
        <p:spPr>
          <a:xfrm>
            <a:off x="5155407" y="6420445"/>
            <a:ext cx="1881188" cy="410766"/>
          </a:xfrm>
          <a:prstGeom prst="rect">
            <a:avLst/>
          </a:prstGeom>
          <a:ln w="12700">
            <a:miter lim="400000"/>
          </a:ln>
        </p:spPr>
      </p:pic>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51738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reserve="1">
  <p:cSld name="Title &amp; Bullets - Left">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Title Text</a:t>
            </a:r>
          </a:p>
        </p:txBody>
      </p:sp>
      <p:sp>
        <p:nvSpPr>
          <p:cNvPr id="163" name="Shape 163"/>
          <p:cNvSpPr>
            <a:spLocks noGrp="1"/>
          </p:cNvSpPr>
          <p:nvPr>
            <p:ph type="body" sz="half" idx="1"/>
          </p:nvPr>
        </p:nvSpPr>
        <p:spPr>
          <a:xfrm>
            <a:off x="333375" y="2241352"/>
            <a:ext cx="5524500" cy="4107656"/>
          </a:xfrm>
          <a:prstGeom prst="rect">
            <a:avLst/>
          </a:prstGeom>
        </p:spPr>
        <p:txBody>
          <a:bodyPr/>
          <a:lstStyle>
            <a:lvl1pPr marL="214304" indent="-214304" defTabSz="410751">
              <a:spcBef>
                <a:spcPts val="2672"/>
              </a:spcBef>
              <a:buClr>
                <a:srgbClr val="535353"/>
              </a:buClr>
              <a:buSzPct val="82000"/>
              <a:buFontTx/>
              <a:defRPr sz="2531">
                <a:solidFill>
                  <a:srgbClr val="535353"/>
                </a:solidFill>
              </a:defRPr>
            </a:lvl1pPr>
            <a:lvl2pPr marL="482186" indent="-214305" defTabSz="410751">
              <a:spcBef>
                <a:spcPts val="2672"/>
              </a:spcBef>
              <a:buClr>
                <a:srgbClr val="535353"/>
              </a:buClr>
              <a:buSzPct val="82000"/>
              <a:buFontTx/>
              <a:buChar char="•"/>
              <a:defRPr sz="2531">
                <a:solidFill>
                  <a:srgbClr val="535353"/>
                </a:solidFill>
              </a:defRPr>
            </a:lvl2pPr>
            <a:lvl3pPr marL="750067" indent="-214305" defTabSz="410751">
              <a:spcBef>
                <a:spcPts val="2672"/>
              </a:spcBef>
              <a:buClr>
                <a:srgbClr val="535353"/>
              </a:buClr>
              <a:buSzPct val="82000"/>
              <a:buFontTx/>
              <a:defRPr sz="2531">
                <a:solidFill>
                  <a:srgbClr val="535353"/>
                </a:solidFill>
              </a:defRPr>
            </a:lvl3pPr>
            <a:lvl4pPr marL="1017948" indent="-214305" defTabSz="410751">
              <a:spcBef>
                <a:spcPts val="2672"/>
              </a:spcBef>
              <a:buClr>
                <a:srgbClr val="535353"/>
              </a:buClr>
              <a:buSzPct val="82000"/>
              <a:buFontTx/>
              <a:buChar char="•"/>
              <a:defRPr sz="2531">
                <a:solidFill>
                  <a:srgbClr val="535353"/>
                </a:solidFill>
              </a:defRPr>
            </a:lvl4pPr>
            <a:lvl5pPr marL="1285829" indent="-214305" defTabSz="410751">
              <a:spcBef>
                <a:spcPts val="2672"/>
              </a:spcBef>
              <a:buClr>
                <a:srgbClr val="535353"/>
              </a:buClr>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pic>
        <p:nvPicPr>
          <p:cNvPr id="164" name="logo_VL_dark blue.png"/>
          <p:cNvPicPr>
            <a:picLocks noChangeAspect="1"/>
          </p:cNvPicPr>
          <p:nvPr/>
        </p:nvPicPr>
        <p:blipFill>
          <a:blip r:embed="rId2"/>
          <a:stretch>
            <a:fillRect/>
          </a:stretch>
        </p:blipFill>
        <p:spPr>
          <a:xfrm>
            <a:off x="5155407" y="6420445"/>
            <a:ext cx="1881188" cy="410766"/>
          </a:xfrm>
          <a:prstGeom prst="rect">
            <a:avLst/>
          </a:prstGeom>
          <a:ln w="12700">
            <a:miter lim="400000"/>
          </a:ln>
        </p:spPr>
      </p:pic>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5163227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amp; Bullets - Right">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p>
            <a:r>
              <a:t>Title Text</a:t>
            </a:r>
          </a:p>
        </p:txBody>
      </p:sp>
      <p:sp>
        <p:nvSpPr>
          <p:cNvPr id="173" name="Shape 173"/>
          <p:cNvSpPr>
            <a:spLocks noGrp="1"/>
          </p:cNvSpPr>
          <p:nvPr>
            <p:ph type="body" sz="half" idx="1"/>
          </p:nvPr>
        </p:nvSpPr>
        <p:spPr>
          <a:xfrm>
            <a:off x="6334126" y="2241352"/>
            <a:ext cx="5524500" cy="4107656"/>
          </a:xfrm>
          <a:prstGeom prst="rect">
            <a:avLst/>
          </a:prstGeom>
        </p:spPr>
        <p:txBody>
          <a:bodyPr/>
          <a:lstStyle>
            <a:lvl1pPr marL="214304" indent="-214304" defTabSz="410751">
              <a:spcBef>
                <a:spcPts val="2672"/>
              </a:spcBef>
              <a:buClr>
                <a:srgbClr val="535353"/>
              </a:buClr>
              <a:buSzPct val="82000"/>
              <a:buFontTx/>
              <a:defRPr sz="2531">
                <a:solidFill>
                  <a:srgbClr val="535353"/>
                </a:solidFill>
              </a:defRPr>
            </a:lvl1pPr>
            <a:lvl2pPr marL="482186" indent="-214305" defTabSz="410751">
              <a:spcBef>
                <a:spcPts val="2672"/>
              </a:spcBef>
              <a:buClr>
                <a:srgbClr val="535353"/>
              </a:buClr>
              <a:buSzPct val="82000"/>
              <a:buFontTx/>
              <a:buChar char="•"/>
              <a:defRPr sz="2531">
                <a:solidFill>
                  <a:srgbClr val="535353"/>
                </a:solidFill>
              </a:defRPr>
            </a:lvl2pPr>
            <a:lvl3pPr marL="750067" indent="-214305" defTabSz="410751">
              <a:spcBef>
                <a:spcPts val="2672"/>
              </a:spcBef>
              <a:buClr>
                <a:srgbClr val="535353"/>
              </a:buClr>
              <a:buSzPct val="82000"/>
              <a:buFontTx/>
              <a:defRPr sz="2531">
                <a:solidFill>
                  <a:srgbClr val="535353"/>
                </a:solidFill>
              </a:defRPr>
            </a:lvl3pPr>
            <a:lvl4pPr marL="1017948" indent="-214305" defTabSz="410751">
              <a:spcBef>
                <a:spcPts val="2672"/>
              </a:spcBef>
              <a:buClr>
                <a:srgbClr val="535353"/>
              </a:buClr>
              <a:buSzPct val="82000"/>
              <a:buFontTx/>
              <a:buChar char="•"/>
              <a:defRPr sz="2531">
                <a:solidFill>
                  <a:srgbClr val="535353"/>
                </a:solidFill>
              </a:defRPr>
            </a:lvl4pPr>
            <a:lvl5pPr marL="1285829" indent="-214305" defTabSz="410751">
              <a:spcBef>
                <a:spcPts val="2672"/>
              </a:spcBef>
              <a:buClr>
                <a:srgbClr val="535353"/>
              </a:buClr>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74" name="Shape 17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795332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181" name="image1.png" descr="logo_VL_blue.png"/>
          <p:cNvPicPr>
            <a:picLocks noChangeAspect="1"/>
          </p:cNvPicPr>
          <p:nvPr/>
        </p:nvPicPr>
        <p:blipFill>
          <a:blip r:embed="rId2"/>
          <a:stretch>
            <a:fillRect/>
          </a:stretch>
        </p:blipFill>
        <p:spPr>
          <a:xfrm>
            <a:off x="613278" y="6239028"/>
            <a:ext cx="849961" cy="513809"/>
          </a:xfrm>
          <a:prstGeom prst="rect">
            <a:avLst/>
          </a:prstGeom>
          <a:ln w="12700">
            <a:miter lim="400000"/>
          </a:ln>
        </p:spPr>
      </p:pic>
      <p:sp>
        <p:nvSpPr>
          <p:cNvPr id="182" name="Shape 182"/>
          <p:cNvSpPr>
            <a:spLocks noGrp="1"/>
          </p:cNvSpPr>
          <p:nvPr>
            <p:ph type="title"/>
          </p:nvPr>
        </p:nvSpPr>
        <p:spPr>
          <a:xfrm>
            <a:off x="609601" y="92076"/>
            <a:ext cx="10972801" cy="1508124"/>
          </a:xfrm>
          <a:prstGeom prst="rect">
            <a:avLst/>
          </a:prstGeom>
        </p:spPr>
        <p:txBody>
          <a:bodyPr lIns="65023" tIns="65023" rIns="65023" bIns="65023">
            <a:normAutofit/>
          </a:bodyPr>
          <a:lstStyle>
            <a:lvl1pPr defTabSz="321457">
              <a:defRPr sz="4359" cap="none">
                <a:solidFill>
                  <a:srgbClr val="000000"/>
                </a:solidFill>
                <a:latin typeface="Calibri"/>
                <a:ea typeface="Calibri"/>
                <a:cs typeface="Calibri"/>
                <a:sym typeface="Calibri"/>
              </a:defRPr>
            </a:lvl1pPr>
          </a:lstStyle>
          <a:p>
            <a:r>
              <a:t>Title Text</a:t>
            </a:r>
          </a:p>
        </p:txBody>
      </p:sp>
      <p:sp>
        <p:nvSpPr>
          <p:cNvPr id="183" name="Shape 183"/>
          <p:cNvSpPr>
            <a:spLocks noGrp="1"/>
          </p:cNvSpPr>
          <p:nvPr>
            <p:ph type="body" idx="1"/>
          </p:nvPr>
        </p:nvSpPr>
        <p:spPr>
          <a:xfrm>
            <a:off x="609601" y="1600201"/>
            <a:ext cx="10972801" cy="5257801"/>
          </a:xfrm>
          <a:prstGeom prst="rect">
            <a:avLst/>
          </a:prstGeom>
        </p:spPr>
        <p:txBody>
          <a:bodyPr lIns="65023" tIns="65023" rIns="65023" bIns="65023" anchor="t">
            <a:normAutofit/>
          </a:bodyPr>
          <a:lstStyle>
            <a:lvl1pPr marL="331503" indent="-331503">
              <a:spcBef>
                <a:spcPts val="492"/>
              </a:spcBef>
              <a:defRPr sz="3094">
                <a:latin typeface="Calibri"/>
                <a:ea typeface="Calibri"/>
                <a:cs typeface="Calibri"/>
                <a:sym typeface="Calibri"/>
              </a:defRPr>
            </a:lvl1pPr>
            <a:lvl2pPr marL="637174" indent="-315717">
              <a:spcBef>
                <a:spcPts val="492"/>
              </a:spcBef>
              <a:defRPr sz="3094">
                <a:latin typeface="Calibri"/>
                <a:ea typeface="Calibri"/>
                <a:cs typeface="Calibri"/>
                <a:sym typeface="Calibri"/>
              </a:defRPr>
            </a:lvl2pPr>
            <a:lvl3pPr marL="937584" indent="-294669">
              <a:spcBef>
                <a:spcPts val="492"/>
              </a:spcBef>
              <a:defRPr sz="3094">
                <a:latin typeface="Calibri"/>
                <a:ea typeface="Calibri"/>
                <a:cs typeface="Calibri"/>
                <a:sym typeface="Calibri"/>
              </a:defRPr>
            </a:lvl3pPr>
            <a:lvl4pPr marL="1317975" indent="-353603">
              <a:spcBef>
                <a:spcPts val="492"/>
              </a:spcBef>
              <a:defRPr sz="3094">
                <a:latin typeface="Calibri"/>
                <a:ea typeface="Calibri"/>
                <a:cs typeface="Calibri"/>
                <a:sym typeface="Calibri"/>
              </a:defRPr>
            </a:lvl4pPr>
            <a:lvl5pPr marL="1639432" indent="-353603">
              <a:spcBef>
                <a:spcPts val="492"/>
              </a:spcBef>
              <a:defRPr sz="3094">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hape 184"/>
          <p:cNvSpPr>
            <a:spLocks noGrp="1"/>
          </p:cNvSpPr>
          <p:nvPr>
            <p:ph type="sldNum" sz="quarter" idx="2"/>
          </p:nvPr>
        </p:nvSpPr>
        <p:spPr>
          <a:xfrm>
            <a:off x="8737600" y="6386693"/>
            <a:ext cx="2844800" cy="304440"/>
          </a:xfrm>
          <a:prstGeom prst="rect">
            <a:avLst/>
          </a:prstGeom>
        </p:spPr>
        <p:txBody>
          <a:bodyPr wrap="square" lIns="65023" tIns="65023" rIns="65023" bIns="65023" anchor="ctr"/>
          <a:lstStyle>
            <a:lvl1pPr algn="r" defTabSz="321457">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9286411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1_Title and Content">
    <p:bg>
      <p:bgPr>
        <a:solidFill>
          <a:srgbClr val="FFFFFF"/>
        </a:solidFill>
        <a:effectLst/>
      </p:bgPr>
    </p:bg>
    <p:spTree>
      <p:nvGrpSpPr>
        <p:cNvPr id="1" name=""/>
        <p:cNvGrpSpPr/>
        <p:nvPr/>
      </p:nvGrpSpPr>
      <p:grpSpPr>
        <a:xfrm>
          <a:off x="0" y="0"/>
          <a:ext cx="0" cy="0"/>
          <a:chOff x="0" y="0"/>
          <a:chExt cx="0" cy="0"/>
        </a:xfrm>
      </p:grpSpPr>
      <p:sp>
        <p:nvSpPr>
          <p:cNvPr id="191" name="Shape 191"/>
          <p:cNvSpPr>
            <a:spLocks noGrp="1"/>
          </p:cNvSpPr>
          <p:nvPr>
            <p:ph type="title"/>
          </p:nvPr>
        </p:nvSpPr>
        <p:spPr>
          <a:xfrm>
            <a:off x="609601" y="92076"/>
            <a:ext cx="10972801" cy="1508124"/>
          </a:xfrm>
          <a:prstGeom prst="rect">
            <a:avLst/>
          </a:prstGeom>
        </p:spPr>
        <p:txBody>
          <a:bodyPr lIns="65023" tIns="65023" rIns="65023" bIns="65023">
            <a:normAutofit/>
          </a:bodyPr>
          <a:lstStyle>
            <a:lvl1pPr defTabSz="321457">
              <a:defRPr sz="4359" cap="none">
                <a:solidFill>
                  <a:srgbClr val="000000"/>
                </a:solidFill>
                <a:latin typeface="Calibri"/>
                <a:ea typeface="Calibri"/>
                <a:cs typeface="Calibri"/>
                <a:sym typeface="Calibri"/>
              </a:defRPr>
            </a:lvl1pPr>
          </a:lstStyle>
          <a:p>
            <a:r>
              <a:t>Title Text</a:t>
            </a:r>
          </a:p>
        </p:txBody>
      </p:sp>
      <p:sp>
        <p:nvSpPr>
          <p:cNvPr id="192" name="Shape 192"/>
          <p:cNvSpPr>
            <a:spLocks noGrp="1"/>
          </p:cNvSpPr>
          <p:nvPr>
            <p:ph type="body" idx="1"/>
          </p:nvPr>
        </p:nvSpPr>
        <p:spPr>
          <a:xfrm>
            <a:off x="609601" y="1600201"/>
            <a:ext cx="10972801" cy="5257801"/>
          </a:xfrm>
          <a:prstGeom prst="rect">
            <a:avLst/>
          </a:prstGeom>
        </p:spPr>
        <p:txBody>
          <a:bodyPr lIns="65023" tIns="65023" rIns="65023" bIns="65023" anchor="t">
            <a:normAutofit/>
          </a:bodyPr>
          <a:lstStyle>
            <a:lvl1pPr marL="331503" indent="-331503">
              <a:spcBef>
                <a:spcPts val="492"/>
              </a:spcBef>
              <a:defRPr sz="3094">
                <a:latin typeface="Calibri"/>
                <a:ea typeface="Calibri"/>
                <a:cs typeface="Calibri"/>
                <a:sym typeface="Calibri"/>
              </a:defRPr>
            </a:lvl1pPr>
            <a:lvl2pPr marL="637174" indent="-315717">
              <a:spcBef>
                <a:spcPts val="492"/>
              </a:spcBef>
              <a:defRPr sz="3094">
                <a:latin typeface="Calibri"/>
                <a:ea typeface="Calibri"/>
                <a:cs typeface="Calibri"/>
                <a:sym typeface="Calibri"/>
              </a:defRPr>
            </a:lvl2pPr>
            <a:lvl3pPr marL="937584" indent="-294669">
              <a:spcBef>
                <a:spcPts val="492"/>
              </a:spcBef>
              <a:defRPr sz="3094">
                <a:latin typeface="Calibri"/>
                <a:ea typeface="Calibri"/>
                <a:cs typeface="Calibri"/>
                <a:sym typeface="Calibri"/>
              </a:defRPr>
            </a:lvl3pPr>
            <a:lvl4pPr marL="1317975" indent="-353603">
              <a:spcBef>
                <a:spcPts val="492"/>
              </a:spcBef>
              <a:defRPr sz="3094">
                <a:latin typeface="Calibri"/>
                <a:ea typeface="Calibri"/>
                <a:cs typeface="Calibri"/>
                <a:sym typeface="Calibri"/>
              </a:defRPr>
            </a:lvl4pPr>
            <a:lvl5pPr marL="1639432" indent="-353603">
              <a:spcBef>
                <a:spcPts val="492"/>
              </a:spcBef>
              <a:defRPr sz="3094">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hape 193"/>
          <p:cNvSpPr>
            <a:spLocks noGrp="1"/>
          </p:cNvSpPr>
          <p:nvPr>
            <p:ph type="sldNum" sz="quarter" idx="2"/>
          </p:nvPr>
        </p:nvSpPr>
        <p:spPr>
          <a:xfrm>
            <a:off x="8737600" y="6386693"/>
            <a:ext cx="2844800" cy="304440"/>
          </a:xfrm>
          <a:prstGeom prst="rect">
            <a:avLst/>
          </a:prstGeom>
        </p:spPr>
        <p:txBody>
          <a:bodyPr wrap="square" lIns="65023" tIns="65023" rIns="65023" bIns="65023" anchor="ctr"/>
          <a:lstStyle>
            <a:lvl1pPr algn="r" defTabSz="321457">
              <a:defRPr sz="1125">
                <a:solidFill>
                  <a:srgbClr val="888888"/>
                </a:solidFill>
                <a:latin typeface="Calibri"/>
                <a:ea typeface="Calibri"/>
                <a:cs typeface="Calibri"/>
                <a:sym typeface="Calibri"/>
              </a:defRPr>
            </a:lvl1pPr>
          </a:lstStyle>
          <a:p>
            <a:fld id="{86CB4B4D-7CA3-9044-876B-883B54F8677D}" type="slidenum">
              <a:t>‹#›</a:t>
            </a:fld>
            <a:endParaRPr/>
          </a:p>
        </p:txBody>
      </p:sp>
      <p:sp>
        <p:nvSpPr>
          <p:cNvPr id="194" name="Shape 194"/>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Tree>
    <p:extLst>
      <p:ext uri="{BB962C8B-B14F-4D97-AF65-F5344CB8AC3E}">
        <p14:creationId xmlns:p14="http://schemas.microsoft.com/office/powerpoint/2010/main" val="10054156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Content">
    <p:bg>
      <p:bgPr>
        <a:solidFill>
          <a:srgbClr val="FFFFFF"/>
        </a:solidFill>
        <a:effectLst/>
      </p:bgPr>
    </p:bg>
    <p:spTree>
      <p:nvGrpSpPr>
        <p:cNvPr id="1" name=""/>
        <p:cNvGrpSpPr/>
        <p:nvPr/>
      </p:nvGrpSpPr>
      <p:grpSpPr>
        <a:xfrm>
          <a:off x="0" y="0"/>
          <a:ext cx="0" cy="0"/>
          <a:chOff x="0" y="0"/>
          <a:chExt cx="0" cy="0"/>
        </a:xfrm>
      </p:grpSpPr>
      <p:sp>
        <p:nvSpPr>
          <p:cNvPr id="201" name="Shape 201"/>
          <p:cNvSpPr>
            <a:spLocks noGrp="1"/>
          </p:cNvSpPr>
          <p:nvPr>
            <p:ph type="title"/>
          </p:nvPr>
        </p:nvSpPr>
        <p:spPr>
          <a:xfrm>
            <a:off x="624417" y="836614"/>
            <a:ext cx="10943168" cy="996499"/>
          </a:xfrm>
          <a:prstGeom prst="rect">
            <a:avLst/>
          </a:prstGeom>
        </p:spPr>
        <p:txBody>
          <a:bodyPr lIns="0" tIns="0" rIns="0" bIns="0" anchor="t"/>
          <a:lstStyle>
            <a:lvl1pPr algn="l" defTabSz="321457">
              <a:lnSpc>
                <a:spcPct val="85000"/>
              </a:lnSpc>
              <a:defRPr sz="4219" b="1" cap="none" spc="-117">
                <a:solidFill>
                  <a:srgbClr val="BB16A3"/>
                </a:solidFill>
                <a:latin typeface="Arial"/>
                <a:ea typeface="Arial"/>
                <a:cs typeface="Arial"/>
                <a:sym typeface="Arial"/>
              </a:defRPr>
            </a:lvl1pPr>
          </a:lstStyle>
          <a:p>
            <a:r>
              <a:t>Title Text</a:t>
            </a:r>
          </a:p>
        </p:txBody>
      </p:sp>
      <p:sp>
        <p:nvSpPr>
          <p:cNvPr id="202" name="Shape 202"/>
          <p:cNvSpPr>
            <a:spLocks noGrp="1"/>
          </p:cNvSpPr>
          <p:nvPr>
            <p:ph type="body" idx="1"/>
          </p:nvPr>
        </p:nvSpPr>
        <p:spPr>
          <a:xfrm>
            <a:off x="624419" y="1833112"/>
            <a:ext cx="10943167" cy="3336083"/>
          </a:xfrm>
          <a:prstGeom prst="rect">
            <a:avLst/>
          </a:prstGeom>
        </p:spPr>
        <p:txBody>
          <a:bodyPr lIns="0" tIns="0" rIns="0" bIns="0" anchor="t"/>
          <a:lstStyle>
            <a:lvl1pPr marL="0" indent="0">
              <a:spcBef>
                <a:spcPts val="352"/>
              </a:spcBef>
              <a:buSzTx/>
              <a:buFontTx/>
              <a:buNone/>
              <a:defRPr sz="2391" b="1">
                <a:latin typeface="Arial"/>
                <a:ea typeface="Arial"/>
                <a:cs typeface="Arial"/>
                <a:sym typeface="Arial"/>
              </a:defRPr>
            </a:lvl1pPr>
            <a:lvl2pPr marL="271593" indent="-253875">
              <a:spcBef>
                <a:spcPts val="352"/>
              </a:spcBef>
              <a:buFontTx/>
              <a:buChar char="•"/>
              <a:defRPr sz="2391" b="1">
                <a:latin typeface="Arial"/>
                <a:ea typeface="Arial"/>
                <a:cs typeface="Arial"/>
                <a:sym typeface="Arial"/>
              </a:defRPr>
            </a:lvl2pPr>
            <a:lvl3pPr marL="506232" indent="-344238">
              <a:spcBef>
                <a:spcPts val="352"/>
              </a:spcBef>
              <a:buFontTx/>
              <a:buChar char="-"/>
              <a:defRPr sz="2391" b="1">
                <a:latin typeface="Arial"/>
                <a:ea typeface="Arial"/>
                <a:cs typeface="Arial"/>
                <a:sym typeface="Arial"/>
              </a:defRPr>
            </a:lvl3pPr>
            <a:lvl4pPr marL="752116" indent="-331943">
              <a:spcBef>
                <a:spcPts val="352"/>
              </a:spcBef>
              <a:buFontTx/>
              <a:buChar char="•"/>
              <a:defRPr sz="2391" b="1">
                <a:latin typeface="Arial"/>
                <a:ea typeface="Arial"/>
                <a:cs typeface="Arial"/>
                <a:sym typeface="Arial"/>
              </a:defRPr>
            </a:lvl4pPr>
            <a:lvl5pPr marL="1024048" indent="-420367">
              <a:spcBef>
                <a:spcPts val="352"/>
              </a:spcBef>
              <a:buFontTx/>
              <a:buChar char="o"/>
              <a:defRPr sz="2391"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3" name="Shape 203"/>
          <p:cNvSpPr>
            <a:spLocks noGrp="1"/>
          </p:cNvSpPr>
          <p:nvPr>
            <p:ph type="sldNum" sz="quarter" idx="2"/>
          </p:nvPr>
        </p:nvSpPr>
        <p:spPr>
          <a:xfrm>
            <a:off x="6742608" y="5868058"/>
            <a:ext cx="4826000" cy="151452"/>
          </a:xfrm>
          <a:prstGeom prst="rect">
            <a:avLst/>
          </a:prstGeom>
        </p:spPr>
        <p:txBody>
          <a:bodyPr wrap="square" lIns="0" tIns="0" rIns="0" bIns="0" anchor="ctr"/>
          <a:lstStyle>
            <a:lvl1pPr algn="r" defTabSz="321457">
              <a:defRPr sz="984">
                <a:solidFill>
                  <a:srgbClr val="888888"/>
                </a:solidFill>
                <a:latin typeface="Arial"/>
                <a:ea typeface="Arial"/>
                <a:cs typeface="Arial"/>
                <a:sym typeface="Arial"/>
              </a:defRPr>
            </a:lvl1pPr>
          </a:lstStyle>
          <a:p>
            <a:fld id="{86CB4B4D-7CA3-9044-876B-883B54F8677D}" type="slidenum">
              <a:t>‹#›</a:t>
            </a:fld>
            <a:endParaRPr/>
          </a:p>
        </p:txBody>
      </p:sp>
      <p:sp>
        <p:nvSpPr>
          <p:cNvPr id="204" name="Shape 204"/>
          <p:cNvSpPr/>
          <p:nvPr/>
        </p:nvSpPr>
        <p:spPr>
          <a:xfrm>
            <a:off x="624417" y="5444508"/>
            <a:ext cx="10943168" cy="1"/>
          </a:xfrm>
          <a:prstGeom prst="line">
            <a:avLst/>
          </a:prstGeom>
          <a:ln w="12700">
            <a:solidFill>
              <a:srgbClr val="BB16A3"/>
            </a:solidFill>
            <a:bevel/>
          </a:ln>
        </p:spPr>
        <p:txBody>
          <a:bodyPr lIns="45719" tIns="45719" rIns="45719" bIns="45719"/>
          <a:lstStyle/>
          <a:p>
            <a:pPr algn="l" defTabSz="321457">
              <a:defRPr sz="2000">
                <a:solidFill>
                  <a:srgbClr val="000000"/>
                </a:solidFill>
                <a:latin typeface="+mn-lt"/>
                <a:ea typeface="+mn-ea"/>
                <a:cs typeface="+mn-cs"/>
                <a:sym typeface="Helvetica"/>
              </a:defRPr>
            </a:pPr>
            <a:endParaRPr sz="1406"/>
          </a:p>
        </p:txBody>
      </p:sp>
      <p:pic>
        <p:nvPicPr>
          <p:cNvPr id="205" name="image4.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01" y="5283901"/>
            <a:ext cx="3298401" cy="957601"/>
          </a:xfrm>
          <a:prstGeom prst="rect">
            <a:avLst/>
          </a:prstGeom>
          <a:ln w="12700">
            <a:miter lim="400000"/>
          </a:ln>
        </p:spPr>
      </p:pic>
      <p:sp>
        <p:nvSpPr>
          <p:cNvPr id="206" name="Shape 206"/>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Tree>
    <p:extLst>
      <p:ext uri="{BB962C8B-B14F-4D97-AF65-F5344CB8AC3E}">
        <p14:creationId xmlns:p14="http://schemas.microsoft.com/office/powerpoint/2010/main" val="226989591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1_Content">
    <p:bg>
      <p:bgPr>
        <a:solidFill>
          <a:srgbClr val="FFFFFF"/>
        </a:solidFill>
        <a:effectLst/>
      </p:bgPr>
    </p:bg>
    <p:spTree>
      <p:nvGrpSpPr>
        <p:cNvPr id="1" name=""/>
        <p:cNvGrpSpPr/>
        <p:nvPr/>
      </p:nvGrpSpPr>
      <p:grpSpPr>
        <a:xfrm>
          <a:off x="0" y="0"/>
          <a:ext cx="0" cy="0"/>
          <a:chOff x="0" y="0"/>
          <a:chExt cx="0" cy="0"/>
        </a:xfrm>
      </p:grpSpPr>
      <p:sp>
        <p:nvSpPr>
          <p:cNvPr id="213" name="Shape 213"/>
          <p:cNvSpPr>
            <a:spLocks noGrp="1"/>
          </p:cNvSpPr>
          <p:nvPr>
            <p:ph type="title"/>
          </p:nvPr>
        </p:nvSpPr>
        <p:spPr>
          <a:xfrm>
            <a:off x="624417" y="836614"/>
            <a:ext cx="10943168" cy="996499"/>
          </a:xfrm>
          <a:prstGeom prst="rect">
            <a:avLst/>
          </a:prstGeom>
        </p:spPr>
        <p:txBody>
          <a:bodyPr lIns="0" tIns="0" rIns="0" bIns="0" anchor="t"/>
          <a:lstStyle>
            <a:lvl1pPr algn="l" defTabSz="321457">
              <a:lnSpc>
                <a:spcPct val="85000"/>
              </a:lnSpc>
              <a:defRPr sz="4219" b="1" cap="none" spc="-117">
                <a:solidFill>
                  <a:srgbClr val="BB16A3"/>
                </a:solidFill>
                <a:latin typeface="Arial"/>
                <a:ea typeface="Arial"/>
                <a:cs typeface="Arial"/>
                <a:sym typeface="Arial"/>
              </a:defRPr>
            </a:lvl1pPr>
          </a:lstStyle>
          <a:p>
            <a:r>
              <a:t>Title Text</a:t>
            </a:r>
          </a:p>
        </p:txBody>
      </p:sp>
      <p:sp>
        <p:nvSpPr>
          <p:cNvPr id="214" name="Shape 214"/>
          <p:cNvSpPr>
            <a:spLocks noGrp="1"/>
          </p:cNvSpPr>
          <p:nvPr>
            <p:ph type="body" idx="1"/>
          </p:nvPr>
        </p:nvSpPr>
        <p:spPr>
          <a:xfrm>
            <a:off x="624419" y="1833112"/>
            <a:ext cx="10943167" cy="3336083"/>
          </a:xfrm>
          <a:prstGeom prst="rect">
            <a:avLst/>
          </a:prstGeom>
        </p:spPr>
        <p:txBody>
          <a:bodyPr lIns="0" tIns="0" rIns="0" bIns="0" anchor="t"/>
          <a:lstStyle>
            <a:lvl1pPr marL="0" indent="0">
              <a:spcBef>
                <a:spcPts val="352"/>
              </a:spcBef>
              <a:buSzTx/>
              <a:buFontTx/>
              <a:buNone/>
              <a:defRPr sz="2391" b="1">
                <a:latin typeface="Arial"/>
                <a:ea typeface="Arial"/>
                <a:cs typeface="Arial"/>
                <a:sym typeface="Arial"/>
              </a:defRPr>
            </a:lvl1pPr>
            <a:lvl2pPr marL="271593" indent="-253875">
              <a:spcBef>
                <a:spcPts val="352"/>
              </a:spcBef>
              <a:buFontTx/>
              <a:buChar char="•"/>
              <a:defRPr sz="2391" b="1">
                <a:latin typeface="Arial"/>
                <a:ea typeface="Arial"/>
                <a:cs typeface="Arial"/>
                <a:sym typeface="Arial"/>
              </a:defRPr>
            </a:lvl2pPr>
            <a:lvl3pPr marL="506232" indent="-344238">
              <a:spcBef>
                <a:spcPts val="352"/>
              </a:spcBef>
              <a:buFontTx/>
              <a:buChar char="-"/>
              <a:defRPr sz="2391" b="1">
                <a:latin typeface="Arial"/>
                <a:ea typeface="Arial"/>
                <a:cs typeface="Arial"/>
                <a:sym typeface="Arial"/>
              </a:defRPr>
            </a:lvl3pPr>
            <a:lvl4pPr marL="752116" indent="-331943">
              <a:spcBef>
                <a:spcPts val="352"/>
              </a:spcBef>
              <a:buFontTx/>
              <a:buChar char="•"/>
              <a:defRPr sz="2391" b="1">
                <a:latin typeface="Arial"/>
                <a:ea typeface="Arial"/>
                <a:cs typeface="Arial"/>
                <a:sym typeface="Arial"/>
              </a:defRPr>
            </a:lvl4pPr>
            <a:lvl5pPr marL="1024048" indent="-420367">
              <a:spcBef>
                <a:spcPts val="352"/>
              </a:spcBef>
              <a:buFontTx/>
              <a:buChar char="o"/>
              <a:defRPr sz="2391"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5" name="Shape 215"/>
          <p:cNvSpPr>
            <a:spLocks noGrp="1"/>
          </p:cNvSpPr>
          <p:nvPr>
            <p:ph type="sldNum" sz="quarter" idx="2"/>
          </p:nvPr>
        </p:nvSpPr>
        <p:spPr>
          <a:xfrm>
            <a:off x="6742608" y="5868058"/>
            <a:ext cx="4826000" cy="151452"/>
          </a:xfrm>
          <a:prstGeom prst="rect">
            <a:avLst/>
          </a:prstGeom>
        </p:spPr>
        <p:txBody>
          <a:bodyPr wrap="square" lIns="0" tIns="0" rIns="0" bIns="0" anchor="ctr"/>
          <a:lstStyle>
            <a:lvl1pPr algn="r" defTabSz="321457">
              <a:defRPr sz="984">
                <a:solidFill>
                  <a:srgbClr val="888888"/>
                </a:solidFill>
                <a:latin typeface="Arial"/>
                <a:ea typeface="Arial"/>
                <a:cs typeface="Arial"/>
                <a:sym typeface="Arial"/>
              </a:defRPr>
            </a:lvl1pPr>
          </a:lstStyle>
          <a:p>
            <a:fld id="{86CB4B4D-7CA3-9044-876B-883B54F8677D}" type="slidenum">
              <a:t>‹#›</a:t>
            </a:fld>
            <a:endParaRPr/>
          </a:p>
        </p:txBody>
      </p:sp>
      <p:sp>
        <p:nvSpPr>
          <p:cNvPr id="216" name="Shape 216"/>
          <p:cNvSpPr/>
          <p:nvPr/>
        </p:nvSpPr>
        <p:spPr>
          <a:xfrm>
            <a:off x="624417" y="5444508"/>
            <a:ext cx="10943168" cy="1"/>
          </a:xfrm>
          <a:prstGeom prst="line">
            <a:avLst/>
          </a:prstGeom>
          <a:ln w="12700">
            <a:solidFill>
              <a:srgbClr val="BB16A3"/>
            </a:solidFill>
            <a:bevel/>
          </a:ln>
        </p:spPr>
        <p:txBody>
          <a:bodyPr lIns="45719" tIns="45719" rIns="45719" bIns="45719"/>
          <a:lstStyle/>
          <a:p>
            <a:pPr algn="l" defTabSz="321457">
              <a:defRPr sz="2000">
                <a:solidFill>
                  <a:srgbClr val="000000"/>
                </a:solidFill>
                <a:latin typeface="+mn-lt"/>
                <a:ea typeface="+mn-ea"/>
                <a:cs typeface="+mn-cs"/>
                <a:sym typeface="Helvetica"/>
              </a:defRPr>
            </a:pPr>
            <a:endParaRPr sz="1406"/>
          </a:p>
        </p:txBody>
      </p:sp>
      <p:pic>
        <p:nvPicPr>
          <p:cNvPr id="217" name="image4.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01" y="5283901"/>
            <a:ext cx="3298401" cy="957601"/>
          </a:xfrm>
          <a:prstGeom prst="rect">
            <a:avLst/>
          </a:prstGeom>
          <a:ln w="12700">
            <a:miter lim="400000"/>
          </a:ln>
        </p:spPr>
      </p:pic>
      <p:sp>
        <p:nvSpPr>
          <p:cNvPr id="218" name="Shape 218"/>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Tree>
    <p:extLst>
      <p:ext uri="{BB962C8B-B14F-4D97-AF65-F5344CB8AC3E}">
        <p14:creationId xmlns:p14="http://schemas.microsoft.com/office/powerpoint/2010/main" val="230241449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2_Content">
    <p:bg>
      <p:bgPr>
        <a:solidFill>
          <a:srgbClr val="FFFFFF"/>
        </a:solidFill>
        <a:effectLst/>
      </p:bgPr>
    </p:bg>
    <p:spTree>
      <p:nvGrpSpPr>
        <p:cNvPr id="1" name=""/>
        <p:cNvGrpSpPr/>
        <p:nvPr/>
      </p:nvGrpSpPr>
      <p:grpSpPr>
        <a:xfrm>
          <a:off x="0" y="0"/>
          <a:ext cx="0" cy="0"/>
          <a:chOff x="0" y="0"/>
          <a:chExt cx="0" cy="0"/>
        </a:xfrm>
      </p:grpSpPr>
      <p:sp>
        <p:nvSpPr>
          <p:cNvPr id="225" name="Shape 225"/>
          <p:cNvSpPr>
            <a:spLocks noGrp="1"/>
          </p:cNvSpPr>
          <p:nvPr>
            <p:ph type="title"/>
          </p:nvPr>
        </p:nvSpPr>
        <p:spPr>
          <a:xfrm>
            <a:off x="624417" y="836614"/>
            <a:ext cx="10943168" cy="996499"/>
          </a:xfrm>
          <a:prstGeom prst="rect">
            <a:avLst/>
          </a:prstGeom>
        </p:spPr>
        <p:txBody>
          <a:bodyPr lIns="0" tIns="0" rIns="0" bIns="0" anchor="t"/>
          <a:lstStyle>
            <a:lvl1pPr algn="l" defTabSz="321457">
              <a:lnSpc>
                <a:spcPct val="85000"/>
              </a:lnSpc>
              <a:defRPr sz="4219" b="1" cap="none" spc="-117">
                <a:solidFill>
                  <a:srgbClr val="BB16A3"/>
                </a:solidFill>
                <a:latin typeface="Arial"/>
                <a:ea typeface="Arial"/>
                <a:cs typeface="Arial"/>
                <a:sym typeface="Arial"/>
              </a:defRPr>
            </a:lvl1pPr>
          </a:lstStyle>
          <a:p>
            <a:r>
              <a:t>Title Text</a:t>
            </a:r>
          </a:p>
        </p:txBody>
      </p:sp>
      <p:sp>
        <p:nvSpPr>
          <p:cNvPr id="226" name="Shape 226"/>
          <p:cNvSpPr>
            <a:spLocks noGrp="1"/>
          </p:cNvSpPr>
          <p:nvPr>
            <p:ph type="body" idx="1"/>
          </p:nvPr>
        </p:nvSpPr>
        <p:spPr>
          <a:xfrm>
            <a:off x="624419" y="1833112"/>
            <a:ext cx="10943167" cy="3336083"/>
          </a:xfrm>
          <a:prstGeom prst="rect">
            <a:avLst/>
          </a:prstGeom>
        </p:spPr>
        <p:txBody>
          <a:bodyPr lIns="0" tIns="0" rIns="0" bIns="0" anchor="t"/>
          <a:lstStyle>
            <a:lvl1pPr marL="0" indent="0">
              <a:spcBef>
                <a:spcPts val="352"/>
              </a:spcBef>
              <a:buSzTx/>
              <a:buFontTx/>
              <a:buNone/>
              <a:defRPr sz="2391" b="1">
                <a:latin typeface="Arial"/>
                <a:ea typeface="Arial"/>
                <a:cs typeface="Arial"/>
                <a:sym typeface="Arial"/>
              </a:defRPr>
            </a:lvl1pPr>
            <a:lvl2pPr marL="271593" indent="-253875">
              <a:spcBef>
                <a:spcPts val="352"/>
              </a:spcBef>
              <a:buFontTx/>
              <a:buChar char="•"/>
              <a:defRPr sz="2391" b="1">
                <a:latin typeface="Arial"/>
                <a:ea typeface="Arial"/>
                <a:cs typeface="Arial"/>
                <a:sym typeface="Arial"/>
              </a:defRPr>
            </a:lvl2pPr>
            <a:lvl3pPr marL="506232" indent="-344238">
              <a:spcBef>
                <a:spcPts val="352"/>
              </a:spcBef>
              <a:buFontTx/>
              <a:buChar char="-"/>
              <a:defRPr sz="2391" b="1">
                <a:latin typeface="Arial"/>
                <a:ea typeface="Arial"/>
                <a:cs typeface="Arial"/>
                <a:sym typeface="Arial"/>
              </a:defRPr>
            </a:lvl3pPr>
            <a:lvl4pPr marL="752116" indent="-331943">
              <a:spcBef>
                <a:spcPts val="352"/>
              </a:spcBef>
              <a:buFontTx/>
              <a:buChar char="•"/>
              <a:defRPr sz="2391" b="1">
                <a:latin typeface="Arial"/>
                <a:ea typeface="Arial"/>
                <a:cs typeface="Arial"/>
                <a:sym typeface="Arial"/>
              </a:defRPr>
            </a:lvl4pPr>
            <a:lvl5pPr marL="1024048" indent="-420367">
              <a:spcBef>
                <a:spcPts val="352"/>
              </a:spcBef>
              <a:buFontTx/>
              <a:buChar char="o"/>
              <a:defRPr sz="2391"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7" name="Shape 227"/>
          <p:cNvSpPr>
            <a:spLocks noGrp="1"/>
          </p:cNvSpPr>
          <p:nvPr>
            <p:ph type="sldNum" sz="quarter" idx="2"/>
          </p:nvPr>
        </p:nvSpPr>
        <p:spPr>
          <a:xfrm>
            <a:off x="6742608" y="5868058"/>
            <a:ext cx="4826000" cy="151452"/>
          </a:xfrm>
          <a:prstGeom prst="rect">
            <a:avLst/>
          </a:prstGeom>
        </p:spPr>
        <p:txBody>
          <a:bodyPr wrap="square" lIns="0" tIns="0" rIns="0" bIns="0" anchor="ctr"/>
          <a:lstStyle>
            <a:lvl1pPr algn="r" defTabSz="321457">
              <a:defRPr sz="984">
                <a:solidFill>
                  <a:srgbClr val="888888"/>
                </a:solidFill>
                <a:latin typeface="Arial"/>
                <a:ea typeface="Arial"/>
                <a:cs typeface="Arial"/>
                <a:sym typeface="Arial"/>
              </a:defRPr>
            </a:lvl1pPr>
          </a:lstStyle>
          <a:p>
            <a:fld id="{86CB4B4D-7CA3-9044-876B-883B54F8677D}" type="slidenum">
              <a:t>‹#›</a:t>
            </a:fld>
            <a:endParaRPr/>
          </a:p>
        </p:txBody>
      </p:sp>
      <p:sp>
        <p:nvSpPr>
          <p:cNvPr id="228" name="Shape 228"/>
          <p:cNvSpPr/>
          <p:nvPr/>
        </p:nvSpPr>
        <p:spPr>
          <a:xfrm>
            <a:off x="624417" y="5444508"/>
            <a:ext cx="10943168" cy="1"/>
          </a:xfrm>
          <a:prstGeom prst="line">
            <a:avLst/>
          </a:prstGeom>
          <a:ln w="12700">
            <a:solidFill>
              <a:srgbClr val="BB16A3"/>
            </a:solidFill>
            <a:bevel/>
          </a:ln>
        </p:spPr>
        <p:txBody>
          <a:bodyPr lIns="45719" tIns="45719" rIns="45719" bIns="45719"/>
          <a:lstStyle/>
          <a:p>
            <a:pPr algn="l" defTabSz="321457">
              <a:defRPr sz="2000">
                <a:solidFill>
                  <a:srgbClr val="000000"/>
                </a:solidFill>
                <a:latin typeface="+mn-lt"/>
                <a:ea typeface="+mn-ea"/>
                <a:cs typeface="+mn-cs"/>
                <a:sym typeface="Helvetica"/>
              </a:defRPr>
            </a:pPr>
            <a:endParaRPr sz="1406"/>
          </a:p>
        </p:txBody>
      </p:sp>
      <p:pic>
        <p:nvPicPr>
          <p:cNvPr id="229" name="image4.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01" y="5283901"/>
            <a:ext cx="3298401" cy="957601"/>
          </a:xfrm>
          <a:prstGeom prst="rect">
            <a:avLst/>
          </a:prstGeom>
          <a:ln w="12700">
            <a:miter lim="400000"/>
          </a:ln>
        </p:spPr>
      </p:pic>
      <p:sp>
        <p:nvSpPr>
          <p:cNvPr id="230" name="Shape 230"/>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Tree>
    <p:extLst>
      <p:ext uri="{BB962C8B-B14F-4D97-AF65-F5344CB8AC3E}">
        <p14:creationId xmlns:p14="http://schemas.microsoft.com/office/powerpoint/2010/main" val="180274914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reserve="1">
  <p:cSld name="3_Content">
    <p:bg>
      <p:bgPr>
        <a:solidFill>
          <a:srgbClr val="FFFFFF"/>
        </a:solidFill>
        <a:effectLst/>
      </p:bgPr>
    </p:bg>
    <p:spTree>
      <p:nvGrpSpPr>
        <p:cNvPr id="1" name=""/>
        <p:cNvGrpSpPr/>
        <p:nvPr/>
      </p:nvGrpSpPr>
      <p:grpSpPr>
        <a:xfrm>
          <a:off x="0" y="0"/>
          <a:ext cx="0" cy="0"/>
          <a:chOff x="0" y="0"/>
          <a:chExt cx="0" cy="0"/>
        </a:xfrm>
      </p:grpSpPr>
      <p:sp>
        <p:nvSpPr>
          <p:cNvPr id="237" name="Shape 237"/>
          <p:cNvSpPr>
            <a:spLocks noGrp="1"/>
          </p:cNvSpPr>
          <p:nvPr>
            <p:ph type="title"/>
          </p:nvPr>
        </p:nvSpPr>
        <p:spPr>
          <a:xfrm>
            <a:off x="624417" y="836614"/>
            <a:ext cx="10943168" cy="996499"/>
          </a:xfrm>
          <a:prstGeom prst="rect">
            <a:avLst/>
          </a:prstGeom>
        </p:spPr>
        <p:txBody>
          <a:bodyPr lIns="0" tIns="0" rIns="0" bIns="0" anchor="t"/>
          <a:lstStyle>
            <a:lvl1pPr algn="l" defTabSz="321457">
              <a:lnSpc>
                <a:spcPct val="85000"/>
              </a:lnSpc>
              <a:defRPr sz="4219" b="1" cap="none" spc="-117">
                <a:solidFill>
                  <a:srgbClr val="BB16A3"/>
                </a:solidFill>
                <a:latin typeface="Arial"/>
                <a:ea typeface="Arial"/>
                <a:cs typeface="Arial"/>
                <a:sym typeface="Arial"/>
              </a:defRPr>
            </a:lvl1pPr>
          </a:lstStyle>
          <a:p>
            <a:r>
              <a:t>Title Text</a:t>
            </a:r>
          </a:p>
        </p:txBody>
      </p:sp>
      <p:sp>
        <p:nvSpPr>
          <p:cNvPr id="238" name="Shape 238"/>
          <p:cNvSpPr>
            <a:spLocks noGrp="1"/>
          </p:cNvSpPr>
          <p:nvPr>
            <p:ph type="body" idx="1"/>
          </p:nvPr>
        </p:nvSpPr>
        <p:spPr>
          <a:xfrm>
            <a:off x="624419" y="1833112"/>
            <a:ext cx="10943167" cy="3336083"/>
          </a:xfrm>
          <a:prstGeom prst="rect">
            <a:avLst/>
          </a:prstGeom>
        </p:spPr>
        <p:txBody>
          <a:bodyPr lIns="0" tIns="0" rIns="0" bIns="0" anchor="t"/>
          <a:lstStyle>
            <a:lvl1pPr marL="0" indent="0">
              <a:spcBef>
                <a:spcPts val="352"/>
              </a:spcBef>
              <a:buSzTx/>
              <a:buFontTx/>
              <a:buNone/>
              <a:defRPr sz="2391" b="1">
                <a:latin typeface="Arial"/>
                <a:ea typeface="Arial"/>
                <a:cs typeface="Arial"/>
                <a:sym typeface="Arial"/>
              </a:defRPr>
            </a:lvl1pPr>
            <a:lvl2pPr marL="271593" indent="-253875">
              <a:spcBef>
                <a:spcPts val="352"/>
              </a:spcBef>
              <a:buFontTx/>
              <a:buChar char="•"/>
              <a:defRPr sz="2391" b="1">
                <a:latin typeface="Arial"/>
                <a:ea typeface="Arial"/>
                <a:cs typeface="Arial"/>
                <a:sym typeface="Arial"/>
              </a:defRPr>
            </a:lvl2pPr>
            <a:lvl3pPr marL="506232" indent="-344238">
              <a:spcBef>
                <a:spcPts val="352"/>
              </a:spcBef>
              <a:buFontTx/>
              <a:buChar char="-"/>
              <a:defRPr sz="2391" b="1">
                <a:latin typeface="Arial"/>
                <a:ea typeface="Arial"/>
                <a:cs typeface="Arial"/>
                <a:sym typeface="Arial"/>
              </a:defRPr>
            </a:lvl3pPr>
            <a:lvl4pPr marL="752116" indent="-331943">
              <a:spcBef>
                <a:spcPts val="352"/>
              </a:spcBef>
              <a:buFontTx/>
              <a:buChar char="•"/>
              <a:defRPr sz="2391" b="1">
                <a:latin typeface="Arial"/>
                <a:ea typeface="Arial"/>
                <a:cs typeface="Arial"/>
                <a:sym typeface="Arial"/>
              </a:defRPr>
            </a:lvl4pPr>
            <a:lvl5pPr marL="1024048" indent="-420367">
              <a:spcBef>
                <a:spcPts val="352"/>
              </a:spcBef>
              <a:buFontTx/>
              <a:buChar char="o"/>
              <a:defRPr sz="2391"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9" name="Shape 239"/>
          <p:cNvSpPr>
            <a:spLocks noGrp="1"/>
          </p:cNvSpPr>
          <p:nvPr>
            <p:ph type="sldNum" sz="quarter" idx="2"/>
          </p:nvPr>
        </p:nvSpPr>
        <p:spPr>
          <a:xfrm>
            <a:off x="6742608" y="5868058"/>
            <a:ext cx="4826000" cy="151452"/>
          </a:xfrm>
          <a:prstGeom prst="rect">
            <a:avLst/>
          </a:prstGeom>
        </p:spPr>
        <p:txBody>
          <a:bodyPr wrap="square" lIns="0" tIns="0" rIns="0" bIns="0" anchor="ctr"/>
          <a:lstStyle>
            <a:lvl1pPr algn="r" defTabSz="321457">
              <a:defRPr sz="984">
                <a:solidFill>
                  <a:srgbClr val="888888"/>
                </a:solidFill>
                <a:latin typeface="Arial"/>
                <a:ea typeface="Arial"/>
                <a:cs typeface="Arial"/>
                <a:sym typeface="Arial"/>
              </a:defRPr>
            </a:lvl1pPr>
          </a:lstStyle>
          <a:p>
            <a:fld id="{86CB4B4D-7CA3-9044-876B-883B54F8677D}" type="slidenum">
              <a:t>‹#›</a:t>
            </a:fld>
            <a:endParaRPr/>
          </a:p>
        </p:txBody>
      </p:sp>
      <p:sp>
        <p:nvSpPr>
          <p:cNvPr id="240" name="Shape 240"/>
          <p:cNvSpPr/>
          <p:nvPr/>
        </p:nvSpPr>
        <p:spPr>
          <a:xfrm>
            <a:off x="624417" y="5444508"/>
            <a:ext cx="10943168" cy="1"/>
          </a:xfrm>
          <a:prstGeom prst="line">
            <a:avLst/>
          </a:prstGeom>
          <a:ln w="12700">
            <a:solidFill>
              <a:srgbClr val="BB16A3"/>
            </a:solidFill>
            <a:bevel/>
          </a:ln>
        </p:spPr>
        <p:txBody>
          <a:bodyPr lIns="45719" tIns="45719" rIns="45719" bIns="45719"/>
          <a:lstStyle/>
          <a:p>
            <a:pPr algn="l" defTabSz="321457">
              <a:defRPr sz="2000">
                <a:solidFill>
                  <a:srgbClr val="000000"/>
                </a:solidFill>
                <a:latin typeface="+mn-lt"/>
                <a:ea typeface="+mn-ea"/>
                <a:cs typeface="+mn-cs"/>
                <a:sym typeface="Helvetica"/>
              </a:defRPr>
            </a:pPr>
            <a:endParaRPr sz="1406"/>
          </a:p>
        </p:txBody>
      </p:sp>
      <p:pic>
        <p:nvPicPr>
          <p:cNvPr id="241" name="image4.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01" y="5283901"/>
            <a:ext cx="3298401" cy="957601"/>
          </a:xfrm>
          <a:prstGeom prst="rect">
            <a:avLst/>
          </a:prstGeom>
          <a:ln w="12700">
            <a:miter lim="400000"/>
          </a:ln>
        </p:spPr>
      </p:pic>
      <p:sp>
        <p:nvSpPr>
          <p:cNvPr id="242" name="Shape 242"/>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Tree>
    <p:extLst>
      <p:ext uri="{BB962C8B-B14F-4D97-AF65-F5344CB8AC3E}">
        <p14:creationId xmlns:p14="http://schemas.microsoft.com/office/powerpoint/2010/main" val="133231733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2_Title and Content">
    <p:bg>
      <p:bgPr>
        <a:solidFill>
          <a:srgbClr val="FFFFFF"/>
        </a:solidFill>
        <a:effectLst/>
      </p:bgPr>
    </p:bg>
    <p:spTree>
      <p:nvGrpSpPr>
        <p:cNvPr id="1" name=""/>
        <p:cNvGrpSpPr/>
        <p:nvPr/>
      </p:nvGrpSpPr>
      <p:grpSpPr>
        <a:xfrm>
          <a:off x="0" y="0"/>
          <a:ext cx="0" cy="0"/>
          <a:chOff x="0" y="0"/>
          <a:chExt cx="0" cy="0"/>
        </a:xfrm>
      </p:grpSpPr>
      <p:pic>
        <p:nvPicPr>
          <p:cNvPr id="249" name="image1.png" descr="logo_VL_blue.png"/>
          <p:cNvPicPr>
            <a:picLocks noChangeAspect="1"/>
          </p:cNvPicPr>
          <p:nvPr/>
        </p:nvPicPr>
        <p:blipFill>
          <a:blip r:embed="rId2"/>
          <a:stretch>
            <a:fillRect/>
          </a:stretch>
        </p:blipFill>
        <p:spPr>
          <a:xfrm>
            <a:off x="613278" y="6239028"/>
            <a:ext cx="849961" cy="513809"/>
          </a:xfrm>
          <a:prstGeom prst="rect">
            <a:avLst/>
          </a:prstGeom>
          <a:ln w="12700">
            <a:miter lim="400000"/>
          </a:ln>
        </p:spPr>
      </p:pic>
      <p:sp>
        <p:nvSpPr>
          <p:cNvPr id="250" name="Shape 250"/>
          <p:cNvSpPr>
            <a:spLocks noGrp="1"/>
          </p:cNvSpPr>
          <p:nvPr>
            <p:ph type="title"/>
          </p:nvPr>
        </p:nvSpPr>
        <p:spPr>
          <a:xfrm>
            <a:off x="609601" y="92076"/>
            <a:ext cx="10972801" cy="1508124"/>
          </a:xfrm>
          <a:prstGeom prst="rect">
            <a:avLst/>
          </a:prstGeom>
        </p:spPr>
        <p:txBody>
          <a:bodyPr lIns="65023" tIns="65023" rIns="65023" bIns="65023">
            <a:normAutofit/>
          </a:bodyPr>
          <a:lstStyle>
            <a:lvl1pPr defTabSz="321457">
              <a:defRPr sz="4359" cap="none">
                <a:solidFill>
                  <a:srgbClr val="000000"/>
                </a:solidFill>
                <a:latin typeface="Calibri"/>
                <a:ea typeface="Calibri"/>
                <a:cs typeface="Calibri"/>
                <a:sym typeface="Calibri"/>
              </a:defRPr>
            </a:lvl1pPr>
          </a:lstStyle>
          <a:p>
            <a:r>
              <a:t>Title Text</a:t>
            </a:r>
          </a:p>
        </p:txBody>
      </p:sp>
      <p:sp>
        <p:nvSpPr>
          <p:cNvPr id="251" name="Shape 251"/>
          <p:cNvSpPr>
            <a:spLocks noGrp="1"/>
          </p:cNvSpPr>
          <p:nvPr>
            <p:ph type="body" idx="1"/>
          </p:nvPr>
        </p:nvSpPr>
        <p:spPr>
          <a:xfrm>
            <a:off x="609601" y="1600201"/>
            <a:ext cx="10972801" cy="5257801"/>
          </a:xfrm>
          <a:prstGeom prst="rect">
            <a:avLst/>
          </a:prstGeom>
        </p:spPr>
        <p:txBody>
          <a:bodyPr lIns="65023" tIns="65023" rIns="65023" bIns="65023" anchor="t">
            <a:normAutofit/>
          </a:bodyPr>
          <a:lstStyle>
            <a:lvl1pPr marL="331503" indent="-331503">
              <a:spcBef>
                <a:spcPts val="492"/>
              </a:spcBef>
              <a:defRPr sz="3094">
                <a:latin typeface="Calibri"/>
                <a:ea typeface="Calibri"/>
                <a:cs typeface="Calibri"/>
                <a:sym typeface="Calibri"/>
              </a:defRPr>
            </a:lvl1pPr>
            <a:lvl2pPr marL="637174" indent="-315717">
              <a:spcBef>
                <a:spcPts val="492"/>
              </a:spcBef>
              <a:defRPr sz="3094">
                <a:latin typeface="Calibri"/>
                <a:ea typeface="Calibri"/>
                <a:cs typeface="Calibri"/>
                <a:sym typeface="Calibri"/>
              </a:defRPr>
            </a:lvl2pPr>
            <a:lvl3pPr marL="937584" indent="-294669">
              <a:spcBef>
                <a:spcPts val="492"/>
              </a:spcBef>
              <a:defRPr sz="3094">
                <a:latin typeface="Calibri"/>
                <a:ea typeface="Calibri"/>
                <a:cs typeface="Calibri"/>
                <a:sym typeface="Calibri"/>
              </a:defRPr>
            </a:lvl3pPr>
            <a:lvl4pPr marL="1317975" indent="-353603">
              <a:spcBef>
                <a:spcPts val="492"/>
              </a:spcBef>
              <a:defRPr sz="3094">
                <a:latin typeface="Calibri"/>
                <a:ea typeface="Calibri"/>
                <a:cs typeface="Calibri"/>
                <a:sym typeface="Calibri"/>
              </a:defRPr>
            </a:lvl4pPr>
            <a:lvl5pPr marL="1639432" indent="-353603">
              <a:spcBef>
                <a:spcPts val="492"/>
              </a:spcBef>
              <a:defRPr sz="3094">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2" name="Shape 252"/>
          <p:cNvSpPr>
            <a:spLocks noGrp="1"/>
          </p:cNvSpPr>
          <p:nvPr>
            <p:ph type="sldNum" sz="quarter" idx="2"/>
          </p:nvPr>
        </p:nvSpPr>
        <p:spPr>
          <a:xfrm>
            <a:off x="8737600" y="6386693"/>
            <a:ext cx="2844800" cy="304440"/>
          </a:xfrm>
          <a:prstGeom prst="rect">
            <a:avLst/>
          </a:prstGeom>
        </p:spPr>
        <p:txBody>
          <a:bodyPr wrap="square" lIns="65023" tIns="65023" rIns="65023" bIns="65023" anchor="ctr"/>
          <a:lstStyle>
            <a:lvl1pPr algn="r" defTabSz="321457">
              <a:defRPr sz="112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309005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 Top copy">
    <p:spTree>
      <p:nvGrpSpPr>
        <p:cNvPr id="1" name=""/>
        <p:cNvGrpSpPr/>
        <p:nvPr/>
      </p:nvGrpSpPr>
      <p:grpSpPr>
        <a:xfrm>
          <a:off x="0" y="0"/>
          <a:ext cx="0" cy="0"/>
          <a:chOff x="0" y="0"/>
          <a:chExt cx="0" cy="0"/>
        </a:xfrm>
      </p:grpSpPr>
      <p:sp>
        <p:nvSpPr>
          <p:cNvPr id="259" name="Shape 259"/>
          <p:cNvSpPr>
            <a:spLocks noGrp="1"/>
          </p:cNvSpPr>
          <p:nvPr>
            <p:ph type="title"/>
          </p:nvPr>
        </p:nvSpPr>
        <p:spPr>
          <a:xfrm>
            <a:off x="333375" y="-107156"/>
            <a:ext cx="11525251" cy="1714500"/>
          </a:xfrm>
          <a:prstGeom prst="rect">
            <a:avLst/>
          </a:prstGeom>
        </p:spPr>
        <p:txBody>
          <a:bodyPr/>
          <a:lstStyle>
            <a:lvl1pPr>
              <a:defRPr sz="3375"/>
            </a:lvl1pPr>
          </a:lstStyle>
          <a:p>
            <a:r>
              <a:t>Title Text</a:t>
            </a:r>
          </a:p>
        </p:txBody>
      </p:sp>
      <p:sp>
        <p:nvSpPr>
          <p:cNvPr id="260" name="Shape 26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08257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a:xfrm>
            <a:off x="8737600" y="6356351"/>
            <a:ext cx="2844800" cy="365125"/>
          </a:xfrm>
          <a:prstGeom prst="rect">
            <a:avLst/>
          </a:prstGeom>
        </p:spPr>
        <p:txBody>
          <a:bodyPr/>
          <a:lstStyle/>
          <a:p>
            <a:endParaRPr lang="he-IL"/>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he-IL"/>
          </a:p>
        </p:txBody>
      </p:sp>
      <p:sp>
        <p:nvSpPr>
          <p:cNvPr id="9" name="Slide Number Placeholder 8"/>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reserve="1">
  <p:cSld name="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7" name="logo_VL_dark blue.png"/>
          <p:cNvPicPr>
            <a:picLocks noChangeAspect="1"/>
          </p:cNvPicPr>
          <p:nvPr/>
        </p:nvPicPr>
        <p:blipFill>
          <a:blip r:embed="rId3"/>
          <a:stretch>
            <a:fillRect/>
          </a:stretch>
        </p:blipFill>
        <p:spPr>
          <a:xfrm>
            <a:off x="5155407" y="6420445"/>
            <a:ext cx="1881188" cy="410766"/>
          </a:xfrm>
          <a:prstGeom prst="rect">
            <a:avLst/>
          </a:prstGeom>
          <a:ln w="12700">
            <a:miter lim="400000"/>
          </a:ln>
        </p:spPr>
      </p:pic>
      <p:sp>
        <p:nvSpPr>
          <p:cNvPr id="268" name="Shape 268"/>
          <p:cNvSpPr>
            <a:spLocks noGrp="1"/>
          </p:cNvSpPr>
          <p:nvPr>
            <p:ph type="title"/>
          </p:nvPr>
        </p:nvSpPr>
        <p:spPr>
          <a:prstGeom prst="rect">
            <a:avLst/>
          </a:prstGeom>
        </p:spPr>
        <p:txBody>
          <a:bodyPr/>
          <a:lstStyle/>
          <a:p>
            <a:r>
              <a:t>Title Text</a:t>
            </a:r>
          </a:p>
        </p:txBody>
      </p:sp>
      <p:sp>
        <p:nvSpPr>
          <p:cNvPr id="269" name="Shape 269"/>
          <p:cNvSpPr>
            <a:spLocks noGrp="1"/>
          </p:cNvSpPr>
          <p:nvPr>
            <p:ph type="body" idx="1"/>
          </p:nvPr>
        </p:nvSpPr>
        <p:spPr>
          <a:xfrm>
            <a:off x="333375" y="2241352"/>
            <a:ext cx="11525251" cy="4107656"/>
          </a:xfrm>
          <a:prstGeom prst="rect">
            <a:avLst/>
          </a:prstGeom>
        </p:spPr>
        <p:txBody>
          <a:bodyPr/>
          <a:lstStyle>
            <a:lvl1pPr marL="203025" indent="-203025" defTabSz="410751">
              <a:spcBef>
                <a:spcPts val="2672"/>
              </a:spcBef>
              <a:buSzPct val="82000"/>
              <a:buFontTx/>
              <a:defRPr sz="2531">
                <a:solidFill>
                  <a:srgbClr val="535353"/>
                </a:solidFill>
              </a:defRPr>
            </a:lvl1pPr>
            <a:lvl2pPr marL="470906" indent="-203025" defTabSz="410751">
              <a:spcBef>
                <a:spcPts val="2672"/>
              </a:spcBef>
              <a:buSzPct val="82000"/>
              <a:buFontTx/>
              <a:buChar char="•"/>
              <a:defRPr sz="2531">
                <a:solidFill>
                  <a:srgbClr val="535353"/>
                </a:solidFill>
              </a:defRPr>
            </a:lvl2pPr>
            <a:lvl3pPr marL="738787" indent="-203025" defTabSz="410751">
              <a:spcBef>
                <a:spcPts val="2672"/>
              </a:spcBef>
              <a:buSzPct val="82000"/>
              <a:buFontTx/>
              <a:defRPr sz="2531">
                <a:solidFill>
                  <a:srgbClr val="535353"/>
                </a:solidFill>
              </a:defRPr>
            </a:lvl3pPr>
            <a:lvl4pPr marL="1006668" indent="-203025" defTabSz="410751">
              <a:spcBef>
                <a:spcPts val="2672"/>
              </a:spcBef>
              <a:buSzPct val="82000"/>
              <a:buFontTx/>
              <a:buChar char="•"/>
              <a:defRPr sz="2531">
                <a:solidFill>
                  <a:srgbClr val="535353"/>
                </a:solidFill>
              </a:defRPr>
            </a:lvl4pPr>
            <a:lvl5pPr marL="1274549" indent="-203025" defTabSz="410751">
              <a:spcBef>
                <a:spcPts val="2672"/>
              </a:spcBef>
              <a:buSzPct val="82000"/>
              <a:buFontTx/>
              <a:buChar char="•"/>
              <a:defRPr sz="2531">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hape 27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83122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2414"/>
            <a:ext cx="10439400" cy="1143000"/>
          </a:xfrm>
        </p:spPr>
        <p:txBody>
          <a:bodyPr>
            <a:normAutofit/>
          </a:bodyPr>
          <a:lstStyle>
            <a:lvl1pPr>
              <a:defRPr sz="3600"/>
            </a:lvl1pPr>
          </a:lstStyle>
          <a:p>
            <a:r>
              <a:rPr lang="en-US" dirty="0"/>
              <a:t>Click to edit Master title style</a:t>
            </a:r>
            <a:endParaRPr lang="he-IL" dirty="0"/>
          </a:p>
        </p:txBody>
      </p:sp>
      <p:sp>
        <p:nvSpPr>
          <p:cNvPr id="3" name="Date Placeholder 2"/>
          <p:cNvSpPr>
            <a:spLocks noGrp="1"/>
          </p:cNvSpPr>
          <p:nvPr>
            <p:ph type="dt" sz="half" idx="10"/>
          </p:nvPr>
        </p:nvSpPr>
        <p:spPr>
          <a:xfrm>
            <a:off x="8737600" y="6356351"/>
            <a:ext cx="2844800" cy="365125"/>
          </a:xfrm>
          <a:prstGeom prst="rect">
            <a:avLst/>
          </a:prstGeom>
        </p:spPr>
        <p:txBody>
          <a:bodyPr/>
          <a:lstStyle/>
          <a:p>
            <a:endParaRPr lang="he-IL"/>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he-IL"/>
          </a:p>
        </p:txBody>
      </p:sp>
      <p:sp>
        <p:nvSpPr>
          <p:cNvPr id="5" name="Slide Number Placeholder 4"/>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51"/>
            <a:ext cx="2844800" cy="365125"/>
          </a:xfrm>
          <a:prstGeom prst="rect">
            <a:avLst/>
          </a:prstGeom>
        </p:spPr>
        <p:txBody>
          <a:bodyPr/>
          <a:lstStyle/>
          <a:p>
            <a:endParaRPr lang="he-IL"/>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he-IL"/>
          </a:p>
        </p:txBody>
      </p:sp>
      <p:sp>
        <p:nvSpPr>
          <p:cNvPr id="4" name="Slide Number Placeholder 3"/>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p>
            <a:endParaRPr lang="he-IL"/>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he-IL"/>
          </a:p>
        </p:txBody>
      </p:sp>
      <p:sp>
        <p:nvSpPr>
          <p:cNvPr id="7" name="Slide Number Placeholder 6"/>
          <p:cNvSpPr>
            <a:spLocks noGrp="1"/>
          </p:cNvSpPr>
          <p:nvPr>
            <p:ph type="sldNum" sz="quarter" idx="12"/>
          </p:nvPr>
        </p:nvSpPr>
        <p:spPr/>
        <p:txBody>
          <a:bodyPr/>
          <a:lstStyle/>
          <a:p>
            <a:fld id="{77D6D381-2BAB-4D8A-8E29-0507A916487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9622" y="274638"/>
            <a:ext cx="10072777" cy="1143000"/>
          </a:xfrm>
          <a:prstGeom prst="rect">
            <a:avLst/>
          </a:prstGeom>
        </p:spPr>
        <p:txBody>
          <a:bodyPr vert="horz" lIns="91440" tIns="45720" rIns="91440" bIns="45720" rtlCol="1" anchor="ctr">
            <a:normAutofit/>
          </a:bodyPr>
          <a:lstStyle/>
          <a:p>
            <a:r>
              <a:rPr lang="en-US" dirty="0"/>
              <a:t>Click to edit Master title style</a:t>
            </a:r>
            <a:endParaRPr lang="he-IL" dirty="0"/>
          </a:p>
        </p:txBody>
      </p:sp>
      <p:sp>
        <p:nvSpPr>
          <p:cNvPr id="3" name="Text Placeholder 2"/>
          <p:cNvSpPr>
            <a:spLocks noGrp="1"/>
          </p:cNvSpPr>
          <p:nvPr>
            <p:ph type="body" idx="1"/>
          </p:nvPr>
        </p:nvSpPr>
        <p:spPr>
          <a:xfrm>
            <a:off x="1509622" y="1600201"/>
            <a:ext cx="10072778" cy="4525963"/>
          </a:xfrm>
          <a:prstGeom prst="rect">
            <a:avLst/>
          </a:prstGeom>
        </p:spPr>
        <p:txBody>
          <a:bodyPr vert="horz" lIns="91440" tIns="45720" rIns="91440" bIns="45720" rtlCol="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6" name="Slide Number Placeholder 5"/>
          <p:cNvSpPr>
            <a:spLocks noGrp="1"/>
          </p:cNvSpPr>
          <p:nvPr>
            <p:ph type="sldNum" sz="quarter" idx="4"/>
          </p:nvPr>
        </p:nvSpPr>
        <p:spPr>
          <a:xfrm>
            <a:off x="11525288" y="6357959"/>
            <a:ext cx="666712"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D6D381-2BAB-4D8A-8E29-0507A916487D}" type="slidenum">
              <a:rPr lang="he-IL" smtClean="0"/>
              <a:pPr/>
              <a:t>‹#›</a:t>
            </a:fld>
            <a:endParaRPr lang="he-IL"/>
          </a:p>
        </p:txBody>
      </p:sp>
      <p:sp>
        <p:nvSpPr>
          <p:cNvPr id="10" name="Rectangle 9"/>
          <p:cNvSpPr/>
          <p:nvPr userDrawn="1"/>
        </p:nvSpPr>
        <p:spPr>
          <a:xfrm>
            <a:off x="9437344" y="6402021"/>
            <a:ext cx="1458541" cy="276999"/>
          </a:xfrm>
          <a:prstGeom prst="rect">
            <a:avLst/>
          </a:prstGeom>
        </p:spPr>
        <p:txBody>
          <a:bodyPr wrap="none">
            <a:spAutoFit/>
          </a:bodyPr>
          <a:lstStyle/>
          <a:p>
            <a:pPr algn="l" rtl="0">
              <a:defRPr/>
            </a:pPr>
            <a:r>
              <a:rPr lang="en-US" sz="1200" b="0" dirty="0">
                <a:solidFill>
                  <a:schemeClr val="tx1">
                    <a:lumMod val="75000"/>
                    <a:lumOff val="25000"/>
                  </a:schemeClr>
                </a:solidFill>
              </a:rPr>
              <a:t>© 2026 Rafael Sacks</a:t>
            </a:r>
            <a:endParaRPr lang="en-US" sz="1000" b="0" dirty="0">
              <a:solidFill>
                <a:schemeClr val="tx1">
                  <a:lumMod val="75000"/>
                  <a:lumOff val="25000"/>
                </a:schemeClr>
              </a:solidFill>
            </a:endParaRPr>
          </a:p>
        </p:txBody>
      </p:sp>
      <p:pic>
        <p:nvPicPr>
          <p:cNvPr id="5" name="Picture 4">
            <a:extLst>
              <a:ext uri="{FF2B5EF4-FFF2-40B4-BE49-F238E27FC236}">
                <a16:creationId xmlns:a16="http://schemas.microsoft.com/office/drawing/2014/main" id="{90D86908-3D8E-E372-C937-3B640E2A69BE}"/>
              </a:ext>
            </a:extLst>
          </p:cNvPr>
          <p:cNvPicPr>
            <a:picLocks noChangeAspect="1"/>
          </p:cNvPicPr>
          <p:nvPr userDrawn="1"/>
        </p:nvPicPr>
        <p:blipFill>
          <a:blip r:embed="rId13">
            <a:extLst>
              <a:ext uri="{28A0092B-C50C-407E-A947-70E740481C1C}">
                <a14:useLocalDpi xmlns:a14="http://schemas.microsoft.com/office/drawing/2010/main" val="0"/>
              </a:ext>
            </a:extLst>
          </a:blip>
          <a:srcRect l="29438"/>
          <a:stretch>
            <a:fillRect/>
          </a:stretch>
        </p:blipFill>
        <p:spPr>
          <a:xfrm rot="16200000">
            <a:off x="-1740040" y="4215824"/>
            <a:ext cx="4382216" cy="902136"/>
          </a:xfrm>
          <a:prstGeom prst="rect">
            <a:avLst/>
          </a:prstGeom>
        </p:spPr>
      </p:pic>
      <p:pic>
        <p:nvPicPr>
          <p:cNvPr id="8" name="Picture 7">
            <a:extLst>
              <a:ext uri="{FF2B5EF4-FFF2-40B4-BE49-F238E27FC236}">
                <a16:creationId xmlns:a16="http://schemas.microsoft.com/office/drawing/2014/main" id="{807559EE-A93C-A1DA-FD95-89F34B2DFEE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25124" t="4869" b="11854"/>
          <a:stretch>
            <a:fillRect/>
          </a:stretch>
        </p:blipFill>
        <p:spPr>
          <a:xfrm rot="16200000">
            <a:off x="-786821" y="786824"/>
            <a:ext cx="2475784" cy="9021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3">
            <a:lumMod val="75000"/>
          </a:schemeClr>
        </a:buClr>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lumMod val="75000"/>
          </a:schemeClr>
        </a:buClr>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lumMod val="75000"/>
          </a:schemeClr>
        </a:buClr>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lumMod val="75000"/>
          </a:schemeClr>
        </a:buClr>
        <a:buFont typeface="Wingdings 2" pitchFamily="18" charset="2"/>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274638"/>
            <a:ext cx="10439400" cy="1143000"/>
          </a:xfrm>
          <a:prstGeom prst="rect">
            <a:avLst/>
          </a:prstGeom>
        </p:spPr>
        <p:txBody>
          <a:bodyPr vert="horz" lIns="91440" tIns="45720" rIns="91440" bIns="45720" rtlCol="1" anchor="ctr">
            <a:normAutofit/>
          </a:bodyPr>
          <a:lstStyle/>
          <a:p>
            <a:r>
              <a:rPr lang="en-US" dirty="0"/>
              <a:t>Click to edit Master title style</a:t>
            </a:r>
            <a:endParaRPr lang="he-IL" dirty="0"/>
          </a:p>
        </p:txBody>
      </p:sp>
      <p:sp>
        <p:nvSpPr>
          <p:cNvPr id="3" name="Text Placeholder 2"/>
          <p:cNvSpPr>
            <a:spLocks noGrp="1"/>
          </p:cNvSpPr>
          <p:nvPr>
            <p:ph type="body" idx="1"/>
          </p:nvPr>
        </p:nvSpPr>
        <p:spPr>
          <a:xfrm>
            <a:off x="1143000" y="1600201"/>
            <a:ext cx="10439400" cy="4525963"/>
          </a:xfrm>
          <a:prstGeom prst="rect">
            <a:avLst/>
          </a:prstGeom>
        </p:spPr>
        <p:txBody>
          <a:bodyPr vert="horz" lIns="91440" tIns="45720" rIns="91440" bIns="45720" rtlCol="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6" name="Slide Number Placeholder 5"/>
          <p:cNvSpPr>
            <a:spLocks noGrp="1"/>
          </p:cNvSpPr>
          <p:nvPr>
            <p:ph type="sldNum" sz="quarter" idx="4"/>
          </p:nvPr>
        </p:nvSpPr>
        <p:spPr>
          <a:xfrm>
            <a:off x="11525288" y="6357959"/>
            <a:ext cx="666712"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D6D381-2BAB-4D8A-8E29-0507A916487D}" type="slidenum">
              <a:rPr lang="he-IL" smtClean="0"/>
              <a:pPr/>
              <a:t>‹#›</a:t>
            </a:fld>
            <a:endParaRPr lang="he-IL"/>
          </a:p>
        </p:txBody>
      </p:sp>
      <p:sp>
        <p:nvSpPr>
          <p:cNvPr id="10" name="Rectangle 9"/>
          <p:cNvSpPr/>
          <p:nvPr userDrawn="1"/>
        </p:nvSpPr>
        <p:spPr>
          <a:xfrm>
            <a:off x="9437344" y="6402021"/>
            <a:ext cx="1458541" cy="276999"/>
          </a:xfrm>
          <a:prstGeom prst="rect">
            <a:avLst/>
          </a:prstGeom>
        </p:spPr>
        <p:txBody>
          <a:bodyPr wrap="none">
            <a:spAutoFit/>
          </a:bodyPr>
          <a:lstStyle/>
          <a:p>
            <a:pPr algn="l" rtl="0">
              <a:defRPr/>
            </a:pPr>
            <a:r>
              <a:rPr lang="en-US" sz="1200" b="0" dirty="0">
                <a:solidFill>
                  <a:schemeClr val="tx1">
                    <a:lumMod val="75000"/>
                    <a:lumOff val="25000"/>
                  </a:schemeClr>
                </a:solidFill>
              </a:rPr>
              <a:t>© 2019 Rafael Sacks</a:t>
            </a:r>
            <a:endParaRPr lang="en-US" sz="1000" b="0" dirty="0">
              <a:solidFill>
                <a:schemeClr val="tx1">
                  <a:lumMod val="75000"/>
                  <a:lumOff val="25000"/>
                </a:schemeClr>
              </a:solidFill>
            </a:endParaRPr>
          </a:p>
        </p:txBody>
      </p:sp>
    </p:spTree>
    <p:extLst>
      <p:ext uri="{BB962C8B-B14F-4D97-AF65-F5344CB8AC3E}">
        <p14:creationId xmlns:p14="http://schemas.microsoft.com/office/powerpoint/2010/main" val="419380710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3">
            <a:lumMod val="75000"/>
          </a:schemeClr>
        </a:buClr>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lumMod val="75000"/>
          </a:schemeClr>
        </a:buClr>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lumMod val="75000"/>
          </a:schemeClr>
        </a:buClr>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lumMod val="75000"/>
          </a:schemeClr>
        </a:buClr>
        <a:buFont typeface="Wingdings 2" pitchFamily="18" charset="2"/>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33375" y="178595"/>
            <a:ext cx="11525251" cy="64918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pic>
        <p:nvPicPr>
          <p:cNvPr id="3" name="logo_VL_dark blue.png"/>
          <p:cNvPicPr>
            <a:picLocks noChangeAspect="1"/>
          </p:cNvPicPr>
          <p:nvPr/>
        </p:nvPicPr>
        <p:blipFill>
          <a:blip r:embed="rId30"/>
          <a:stretch>
            <a:fillRect/>
          </a:stretch>
        </p:blipFill>
        <p:spPr>
          <a:xfrm>
            <a:off x="5155407" y="6420445"/>
            <a:ext cx="1881188" cy="410766"/>
          </a:xfrm>
          <a:prstGeom prst="rect">
            <a:avLst/>
          </a:prstGeom>
          <a:ln w="12700">
            <a:miter lim="400000"/>
          </a:ln>
        </p:spPr>
      </p:pic>
      <p:sp>
        <p:nvSpPr>
          <p:cNvPr id="4" name="Shape 4"/>
          <p:cNvSpPr/>
          <p:nvPr/>
        </p:nvSpPr>
        <p:spPr>
          <a:xfrm>
            <a:off x="826421" y="6492363"/>
            <a:ext cx="928139"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mn-lt"/>
                <a:ea typeface="+mn-ea"/>
                <a:cs typeface="+mn-cs"/>
                <a:sym typeface="Helvetica"/>
              </a:defRPr>
            </a:lvl1pPr>
          </a:lstStyle>
          <a:p>
            <a:r>
              <a:rPr sz="1266"/>
              <a:t>Confidential</a:t>
            </a:r>
          </a:p>
        </p:txBody>
      </p:sp>
      <p:sp>
        <p:nvSpPr>
          <p:cNvPr id="5" name="Shape 5"/>
          <p:cNvSpPr>
            <a:spLocks noGrp="1"/>
          </p:cNvSpPr>
          <p:nvPr>
            <p:ph type="title"/>
          </p:nvPr>
        </p:nvSpPr>
        <p:spPr>
          <a:xfrm>
            <a:off x="333375" y="178594"/>
            <a:ext cx="11525251"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6" name="Shape 6"/>
          <p:cNvSpPr>
            <a:spLocks noGrp="1"/>
          </p:cNvSpPr>
          <p:nvPr>
            <p:ph type="sldNum" sz="quarter" idx="2"/>
          </p:nvPr>
        </p:nvSpPr>
        <p:spPr>
          <a:xfrm>
            <a:off x="5949416" y="6518673"/>
            <a:ext cx="30136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210852006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Lst>
  <p:transition spd="med"/>
  <p:hf hdr="0" ftr="0" dt="0"/>
  <p:txStyles>
    <p:titleStyle>
      <a:lvl1pPr marL="0" marR="0" indent="0"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1pPr>
      <a:lvl2pPr marL="0" marR="0" indent="160729"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2pPr>
      <a:lvl3pPr marL="0" marR="0" indent="321457"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3pPr>
      <a:lvl4pPr marL="0" marR="0" indent="482186"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4pPr>
      <a:lvl5pPr marL="0" marR="0" indent="642915"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5pPr>
      <a:lvl6pPr marL="0" marR="0" indent="803643"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6pPr>
      <a:lvl7pPr marL="0" marR="0" indent="964372"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7pPr>
      <a:lvl8pPr marL="0" marR="0" indent="1125101"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8pPr>
      <a:lvl9pPr marL="0" marR="0" indent="1285829" algn="ctr" defTabSz="410751" rtl="0" latinLnBrk="0">
        <a:lnSpc>
          <a:spcPct val="100000"/>
        </a:lnSpc>
        <a:spcBef>
          <a:spcPts val="0"/>
        </a:spcBef>
        <a:spcAft>
          <a:spcPts val="0"/>
        </a:spcAft>
        <a:buClrTx/>
        <a:buSzTx/>
        <a:buFontTx/>
        <a:buNone/>
        <a:tabLst/>
        <a:defRPr sz="5062" b="0" i="0" u="none" strike="noStrike" cap="all" spc="0" baseline="0">
          <a:ln>
            <a:noFill/>
          </a:ln>
          <a:solidFill>
            <a:srgbClr val="535353"/>
          </a:solidFill>
          <a:uFillTx/>
          <a:latin typeface="+mn-lt"/>
          <a:ea typeface="+mn-ea"/>
          <a:cs typeface="+mn-cs"/>
          <a:sym typeface="Helvetica"/>
        </a:defRPr>
      </a:lvl9pPr>
    </p:titleStyle>
    <p:bodyStyle>
      <a:lvl1pPr marL="180820" marR="0" indent="-180820"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1pPr>
      <a:lvl2pPr marL="493666" marR="0" indent="-172209"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2pPr>
      <a:lvl3pPr marL="803643" marR="0" indent="-160729"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3pPr>
      <a:lvl4pPr marL="1157246"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4pPr>
      <a:lvl5pPr marL="1478704"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5pPr>
      <a:lvl6pPr marL="1800161"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6pPr>
      <a:lvl7pPr marL="2121618"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7pPr>
      <a:lvl8pPr marL="2443076"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8pPr>
      <a:lvl9pPr marL="2764533" marR="0" indent="-192874" algn="l" defTabSz="321457" rtl="0" latinLnBrk="0">
        <a:lnSpc>
          <a:spcPct val="100000"/>
        </a:lnSpc>
        <a:spcBef>
          <a:spcPts val="281"/>
        </a:spcBef>
        <a:spcAft>
          <a:spcPts val="0"/>
        </a:spcAft>
        <a:buClrTx/>
        <a:buSzPct val="100000"/>
        <a:buFont typeface="Arial"/>
        <a:buChar char="•"/>
        <a:tabLst/>
        <a:defRPr sz="1687" b="0" i="0" u="none" strike="noStrike" cap="none" spc="0" baseline="0">
          <a:ln>
            <a:noFill/>
          </a:ln>
          <a:solidFill>
            <a:srgbClr val="000000"/>
          </a:solidFill>
          <a:uFillTx/>
          <a:latin typeface="+mn-lt"/>
          <a:ea typeface="+mn-ea"/>
          <a:cs typeface="+mn-cs"/>
          <a:sym typeface="Helvetica"/>
        </a:defRPr>
      </a:lvl9pPr>
    </p:bodyStyle>
    <p:otherStyle>
      <a:lvl1pPr marL="0" marR="0" indent="0"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1pPr>
      <a:lvl2pPr marL="0" marR="0" indent="1607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2pPr>
      <a:lvl3pPr marL="0" marR="0" indent="321457"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3pPr>
      <a:lvl4pPr marL="0" marR="0" indent="482186"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4pPr>
      <a:lvl5pPr marL="0" marR="0" indent="642915"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5pPr>
      <a:lvl6pPr marL="0" marR="0" indent="803643"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6pPr>
      <a:lvl7pPr marL="0" marR="0" indent="964372"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7pPr>
      <a:lvl8pPr marL="0" marR="0" indent="1125101"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8pPr>
      <a:lvl9pPr marL="0" marR="0" indent="1285829" algn="ctr" defTabSz="410751"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147450" y="3955291"/>
            <a:ext cx="7897091" cy="352412"/>
          </a:xfrm>
          <a:prstGeom prst="rect">
            <a:avLst/>
          </a:prstGeom>
        </p:spPr>
        <p:txBody>
          <a:bodyPr vert="horz" lIns="91440" tIns="45720" rIns="91440" bIns="45720" rtlCol="1">
            <a:noAutofit/>
          </a:bodyPr>
          <a:lstStyle>
            <a:lvl1pPr marL="0" indent="0" algn="ctr" defTabSz="914400" rtl="0" eaLnBrk="1" latinLnBrk="0" hangingPunct="1">
              <a:spcBef>
                <a:spcPct val="20000"/>
              </a:spcBef>
              <a:buClr>
                <a:schemeClr val="accent3">
                  <a:lumMod val="75000"/>
                </a:schemeClr>
              </a:buClr>
              <a:buFont typeface="Wingdings 2" pitchFamily="18"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3">
                  <a:lumMod val="75000"/>
                </a:schemeClr>
              </a:buClr>
              <a:buFont typeface="Wingdings 2" pitchFamily="18"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lumMod val="75000"/>
                </a:schemeClr>
              </a:buClr>
              <a:buFont typeface="Wingdings 2" pitchFamily="18"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3">
                  <a:lumMod val="75000"/>
                </a:schemeClr>
              </a:buClr>
              <a:buFont typeface="Wingdings 2" pitchFamily="18"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3">
                  <a:lumMod val="75000"/>
                </a:schemeClr>
              </a:buClr>
              <a:buFont typeface="Wingdings 2" pitchFamily="18" charset="2"/>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2800" dirty="0">
                <a:solidFill>
                  <a:srgbClr val="1E2D3A"/>
                </a:solidFill>
              </a:rPr>
              <a:t>פרופ' רפאל זקס</a:t>
            </a:r>
          </a:p>
          <a:p>
            <a:r>
              <a:rPr lang="he-IL" sz="2000" dirty="0">
                <a:solidFill>
                  <a:srgbClr val="1E2D3A"/>
                </a:solidFill>
              </a:rPr>
              <a:t>המכון הלאומי לחקר הבנייה</a:t>
            </a:r>
          </a:p>
          <a:p>
            <a:r>
              <a:rPr lang="he-IL" sz="2000" dirty="0">
                <a:solidFill>
                  <a:srgbClr val="1E2D3A"/>
                </a:solidFill>
              </a:rPr>
              <a:t>הפקולטה להנדסה אזרחית וסביבתית</a:t>
            </a:r>
          </a:p>
          <a:p>
            <a:r>
              <a:rPr lang="he-IL" sz="2000" dirty="0">
                <a:solidFill>
                  <a:srgbClr val="1E2D3A"/>
                </a:solidFill>
              </a:rPr>
              <a:t>הטכניון – מכון טכנולוגי לישראל</a:t>
            </a:r>
          </a:p>
          <a:p>
            <a:endParaRPr lang="he-IL" sz="2000" dirty="0">
              <a:solidFill>
                <a:srgbClr val="1E2D3A"/>
              </a:solidFill>
            </a:endParaRPr>
          </a:p>
          <a:p>
            <a:r>
              <a:rPr lang="he-IL" sz="1800" dirty="0">
                <a:solidFill>
                  <a:srgbClr val="1E2D3A"/>
                </a:solidFill>
              </a:rPr>
              <a:t>יום א’, 24/5/2026</a:t>
            </a:r>
            <a:endParaRPr lang="en-US" sz="1400" dirty="0">
              <a:solidFill>
                <a:schemeClr val="tx1"/>
              </a:solidFill>
            </a:endParaRPr>
          </a:p>
        </p:txBody>
      </p:sp>
      <p:sp>
        <p:nvSpPr>
          <p:cNvPr id="7" name="TextBox 6">
            <a:extLst>
              <a:ext uri="{FF2B5EF4-FFF2-40B4-BE49-F238E27FC236}">
                <a16:creationId xmlns:a16="http://schemas.microsoft.com/office/drawing/2014/main" id="{4757CBE6-D83C-4E9E-A4DC-5A839A73E237}"/>
              </a:ext>
            </a:extLst>
          </p:cNvPr>
          <p:cNvSpPr txBox="1"/>
          <p:nvPr/>
        </p:nvSpPr>
        <p:spPr>
          <a:xfrm>
            <a:off x="1106412" y="1015766"/>
            <a:ext cx="9979165" cy="2598147"/>
          </a:xfrm>
          <a:prstGeom prst="rect">
            <a:avLst/>
          </a:prstGeom>
          <a:noFill/>
        </p:spPr>
        <p:txBody>
          <a:bodyPr wrap="square">
            <a:spAutoFit/>
          </a:bodyPr>
          <a:lstStyle/>
          <a:p>
            <a:pPr>
              <a:lnSpc>
                <a:spcPct val="150000"/>
              </a:lnSpc>
            </a:pPr>
            <a:endParaRPr lang="en-IL" sz="1600" dirty="0"/>
          </a:p>
          <a:p>
            <a:pPr algn="ctr">
              <a:lnSpc>
                <a:spcPct val="150000"/>
              </a:lnSpc>
            </a:pPr>
            <a:r>
              <a:rPr lang="he-IL" sz="3200" b="1" dirty="0"/>
              <a:t>התקן הישראלי לניהול פרויקטי בנייה ותשתיות (ת"י 6627)</a:t>
            </a:r>
          </a:p>
          <a:p>
            <a:pPr algn="ctr" rtl="0">
              <a:lnSpc>
                <a:spcPct val="150000"/>
              </a:lnSpc>
            </a:pPr>
            <a:r>
              <a:rPr lang="en-GB" sz="3200" b="1" dirty="0"/>
              <a:t>BS 6079 - Project Management – Principles and Guidance</a:t>
            </a:r>
          </a:p>
          <a:p>
            <a:pPr algn="ctr">
              <a:lnSpc>
                <a:spcPct val="150000"/>
              </a:lnSpc>
            </a:pPr>
            <a:r>
              <a:rPr lang="he-IL" sz="3200" b="1" dirty="0"/>
              <a:t>מדריך לניהול פרויקטים בתחום הבנייה והתשתיות</a:t>
            </a:r>
            <a:endParaRPr lang="en-IL" sz="3200" dirty="0"/>
          </a:p>
        </p:txBody>
      </p:sp>
      <p:sp>
        <p:nvSpPr>
          <p:cNvPr id="2" name="Slide Number Placeholder 1">
            <a:extLst>
              <a:ext uri="{FF2B5EF4-FFF2-40B4-BE49-F238E27FC236}">
                <a16:creationId xmlns:a16="http://schemas.microsoft.com/office/drawing/2014/main" id="{8B4AECA2-E311-CB4D-D050-72B7F55E6F3B}"/>
              </a:ext>
            </a:extLst>
          </p:cNvPr>
          <p:cNvSpPr>
            <a:spLocks noGrp="1"/>
          </p:cNvSpPr>
          <p:nvPr>
            <p:ph type="sldNum" sz="quarter" idx="12"/>
          </p:nvPr>
        </p:nvSpPr>
        <p:spPr/>
        <p:txBody>
          <a:bodyPr/>
          <a:lstStyle/>
          <a:p>
            <a:fld id="{77D6D381-2BAB-4D8A-8E29-0507A916487D}" type="slidenum">
              <a:rPr lang="he-IL" smtClean="0"/>
              <a:pPr/>
              <a:t>1</a:t>
            </a:fld>
            <a:endParaRPr lang="he-IL"/>
          </a:p>
        </p:txBody>
      </p:sp>
      <p:pic>
        <p:nvPicPr>
          <p:cNvPr id="4" name="Picture 3">
            <a:extLst>
              <a:ext uri="{FF2B5EF4-FFF2-40B4-BE49-F238E27FC236}">
                <a16:creationId xmlns:a16="http://schemas.microsoft.com/office/drawing/2014/main" id="{24FB3666-3E61-3235-C73C-D37BD89E6905}"/>
              </a:ext>
            </a:extLst>
          </p:cNvPr>
          <p:cNvPicPr>
            <a:picLocks noChangeAspect="1"/>
          </p:cNvPicPr>
          <p:nvPr/>
        </p:nvPicPr>
        <p:blipFill>
          <a:blip r:embed="rId3"/>
          <a:stretch>
            <a:fillRect/>
          </a:stretch>
        </p:blipFill>
        <p:spPr>
          <a:xfrm>
            <a:off x="3238262" y="136391"/>
            <a:ext cx="5715475" cy="11230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EA58-7B1F-8FAB-74EE-C508EDF6B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D0169-CE28-C0E8-B10A-E38C588A7B58}"/>
              </a:ext>
            </a:extLst>
          </p:cNvPr>
          <p:cNvSpPr>
            <a:spLocks noGrp="1"/>
          </p:cNvSpPr>
          <p:nvPr>
            <p:ph type="title"/>
          </p:nvPr>
        </p:nvSpPr>
        <p:spPr>
          <a:xfrm>
            <a:off x="609600" y="733250"/>
            <a:ext cx="10972800" cy="3019245"/>
          </a:xfrm>
        </p:spPr>
        <p:txBody>
          <a:bodyPr>
            <a:normAutofit/>
          </a:bodyPr>
          <a:lstStyle/>
          <a:p>
            <a:r>
              <a:rPr lang="he-IL" sz="5400" b="1" dirty="0">
                <a:solidFill>
                  <a:srgbClr val="FF0000"/>
                </a:solidFill>
                <a:latin typeface="Calibri" panose="020F0502020204030204" pitchFamily="34" charset="0"/>
                <a:ea typeface="Calibri" panose="020F0502020204030204" pitchFamily="34" charset="0"/>
                <a:cs typeface="+mn-cs"/>
              </a:rPr>
              <a:t>כולנו</a:t>
            </a:r>
            <a:r>
              <a:rPr lang="he-IL" sz="5400" dirty="0">
                <a:latin typeface="Calibri" panose="020F0502020204030204" pitchFamily="34" charset="0"/>
                <a:ea typeface="Calibri" panose="020F0502020204030204" pitchFamily="34" charset="0"/>
                <a:cs typeface="+mn-cs"/>
              </a:rPr>
              <a:t> אחראים להצלחת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dirty="0">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245E007C-5501-67D8-5273-8648EEE8A0F9}"/>
              </a:ext>
            </a:extLst>
          </p:cNvPr>
          <p:cNvSpPr>
            <a:spLocks noGrp="1"/>
          </p:cNvSpPr>
          <p:nvPr>
            <p:ph type="sldNum" sz="quarter" idx="12"/>
          </p:nvPr>
        </p:nvSpPr>
        <p:spPr/>
        <p:txBody>
          <a:bodyPr/>
          <a:lstStyle/>
          <a:p>
            <a:fld id="{77D6D381-2BAB-4D8A-8E29-0507A916487D}" type="slidenum">
              <a:rPr lang="he-IL" smtClean="0"/>
              <a:pPr/>
              <a:t>10</a:t>
            </a:fld>
            <a:endParaRPr lang="he-IL"/>
          </a:p>
        </p:txBody>
      </p:sp>
      <p:grpSp>
        <p:nvGrpSpPr>
          <p:cNvPr id="27" name="Group 26">
            <a:extLst>
              <a:ext uri="{FF2B5EF4-FFF2-40B4-BE49-F238E27FC236}">
                <a16:creationId xmlns:a16="http://schemas.microsoft.com/office/drawing/2014/main" id="{C0E5A755-EF0F-B01C-FF2A-355992C3B2EF}"/>
              </a:ext>
            </a:extLst>
          </p:cNvPr>
          <p:cNvGrpSpPr/>
          <p:nvPr/>
        </p:nvGrpSpPr>
        <p:grpSpPr>
          <a:xfrm>
            <a:off x="2463838" y="2153016"/>
            <a:ext cx="7264324" cy="4451230"/>
            <a:chOff x="3553201" y="2407329"/>
            <a:chExt cx="4479387" cy="3146183"/>
          </a:xfrm>
        </p:grpSpPr>
        <p:sp>
          <p:nvSpPr>
            <p:cNvPr id="3" name="Rectangle 2">
              <a:extLst>
                <a:ext uri="{FF2B5EF4-FFF2-40B4-BE49-F238E27FC236}">
                  <a16:creationId xmlns:a16="http://schemas.microsoft.com/office/drawing/2014/main" id="{EC8EF5F0-EBAF-B56A-F95F-6E26F3A1E415}"/>
                </a:ext>
              </a:extLst>
            </p:cNvPr>
            <p:cNvSpPr/>
            <p:nvPr/>
          </p:nvSpPr>
          <p:spPr>
            <a:xfrm>
              <a:off x="5428567" y="2407329"/>
              <a:ext cx="811203"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מזמין</a:t>
              </a:r>
              <a:endParaRPr lang="en-IL" b="1" dirty="0">
                <a:solidFill>
                  <a:schemeClr val="tx1"/>
                </a:solidFill>
              </a:endParaRPr>
            </a:p>
          </p:txBody>
        </p:sp>
        <p:sp>
          <p:nvSpPr>
            <p:cNvPr id="5" name="Rectangle 4">
              <a:extLst>
                <a:ext uri="{FF2B5EF4-FFF2-40B4-BE49-F238E27FC236}">
                  <a16:creationId xmlns:a16="http://schemas.microsoft.com/office/drawing/2014/main" id="{865B9A28-B3DC-6140-FE43-7559C4D6EBD5}"/>
                </a:ext>
              </a:extLst>
            </p:cNvPr>
            <p:cNvSpPr/>
            <p:nvPr/>
          </p:nvSpPr>
          <p:spPr>
            <a:xfrm>
              <a:off x="5428568" y="3055029"/>
              <a:ext cx="808566"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נציג המזמין</a:t>
              </a:r>
              <a:endParaRPr lang="en-IL" dirty="0">
                <a:solidFill>
                  <a:schemeClr val="tx1"/>
                </a:solidFill>
              </a:endParaRPr>
            </a:p>
          </p:txBody>
        </p:sp>
        <p:sp>
          <p:nvSpPr>
            <p:cNvPr id="6" name="Rectangle 5">
              <a:extLst>
                <a:ext uri="{FF2B5EF4-FFF2-40B4-BE49-F238E27FC236}">
                  <a16:creationId xmlns:a16="http://schemas.microsoft.com/office/drawing/2014/main" id="{AF7707F2-B3F7-6B86-7318-5C648269A8BA}"/>
                </a:ext>
              </a:extLst>
            </p:cNvPr>
            <p:cNvSpPr/>
            <p:nvPr/>
          </p:nvSpPr>
          <p:spPr>
            <a:xfrm>
              <a:off x="4361767" y="3055028"/>
              <a:ext cx="811203"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הבטחת איכות</a:t>
              </a:r>
              <a:endParaRPr lang="en-IL" dirty="0">
                <a:solidFill>
                  <a:schemeClr val="tx1"/>
                </a:solidFill>
              </a:endParaRPr>
            </a:p>
          </p:txBody>
        </p:sp>
        <p:sp>
          <p:nvSpPr>
            <p:cNvPr id="7" name="Rectangle 6">
              <a:extLst>
                <a:ext uri="{FF2B5EF4-FFF2-40B4-BE49-F238E27FC236}">
                  <a16:creationId xmlns:a16="http://schemas.microsoft.com/office/drawing/2014/main" id="{207054D0-98C9-FDBF-48CA-27CE54C280FC}"/>
                </a:ext>
              </a:extLst>
            </p:cNvPr>
            <p:cNvSpPr/>
            <p:nvPr/>
          </p:nvSpPr>
          <p:spPr>
            <a:xfrm>
              <a:off x="5431203" y="3702729"/>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מנהל הפרויקט</a:t>
              </a:r>
              <a:endParaRPr lang="en-IL" b="1" dirty="0">
                <a:solidFill>
                  <a:schemeClr val="tx1"/>
                </a:solidFill>
              </a:endParaRPr>
            </a:p>
          </p:txBody>
        </p:sp>
        <p:sp>
          <p:nvSpPr>
            <p:cNvPr id="8" name="Rectangle 7">
              <a:extLst>
                <a:ext uri="{FF2B5EF4-FFF2-40B4-BE49-F238E27FC236}">
                  <a16:creationId xmlns:a16="http://schemas.microsoft.com/office/drawing/2014/main" id="{81710BAD-C59B-F816-828D-4DBB7714D64E}"/>
                </a:ext>
              </a:extLst>
            </p:cNvPr>
            <p:cNvSpPr/>
            <p:nvPr/>
          </p:nvSpPr>
          <p:spPr>
            <a:xfrm>
              <a:off x="6125471" y="4538972"/>
              <a:ext cx="808566" cy="3733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מתכננים</a:t>
              </a:r>
              <a:endParaRPr lang="en-IL" dirty="0">
                <a:solidFill>
                  <a:schemeClr val="tx1"/>
                </a:solidFill>
              </a:endParaRPr>
            </a:p>
          </p:txBody>
        </p:sp>
        <p:sp>
          <p:nvSpPr>
            <p:cNvPr id="9" name="Rectangle 8">
              <a:extLst>
                <a:ext uri="{FF2B5EF4-FFF2-40B4-BE49-F238E27FC236}">
                  <a16:creationId xmlns:a16="http://schemas.microsoft.com/office/drawing/2014/main" id="{D7324B0C-99DE-3471-F486-16D2A502CC23}"/>
                </a:ext>
              </a:extLst>
            </p:cNvPr>
            <p:cNvSpPr/>
            <p:nvPr/>
          </p:nvSpPr>
          <p:spPr>
            <a:xfrm>
              <a:off x="4766050" y="4543863"/>
              <a:ext cx="811203"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קבלן</a:t>
              </a:r>
              <a:endParaRPr lang="en-IL" b="1" dirty="0">
                <a:solidFill>
                  <a:schemeClr val="tx1"/>
                </a:solidFill>
              </a:endParaRPr>
            </a:p>
          </p:txBody>
        </p:sp>
        <p:sp>
          <p:nvSpPr>
            <p:cNvPr id="10" name="Rectangle 9">
              <a:extLst>
                <a:ext uri="{FF2B5EF4-FFF2-40B4-BE49-F238E27FC236}">
                  <a16:creationId xmlns:a16="http://schemas.microsoft.com/office/drawing/2014/main" id="{4FF783BB-52F2-BDB4-AE17-22A1619ACF40}"/>
                </a:ext>
              </a:extLst>
            </p:cNvPr>
            <p:cNvSpPr/>
            <p:nvPr/>
          </p:nvSpPr>
          <p:spPr>
            <a:xfrm>
              <a:off x="5287434" y="5193679"/>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קבלני משנה</a:t>
              </a:r>
              <a:endParaRPr lang="en-IL" dirty="0">
                <a:solidFill>
                  <a:schemeClr val="tx1"/>
                </a:solidFill>
              </a:endParaRPr>
            </a:p>
          </p:txBody>
        </p:sp>
        <p:sp>
          <p:nvSpPr>
            <p:cNvPr id="11" name="Rectangle 10">
              <a:extLst>
                <a:ext uri="{FF2B5EF4-FFF2-40B4-BE49-F238E27FC236}">
                  <a16:creationId xmlns:a16="http://schemas.microsoft.com/office/drawing/2014/main" id="{959F1EF0-6759-2C8C-A7EA-B788223D6EB3}"/>
                </a:ext>
              </a:extLst>
            </p:cNvPr>
            <p:cNvSpPr/>
            <p:nvPr/>
          </p:nvSpPr>
          <p:spPr>
            <a:xfrm>
              <a:off x="4231216" y="5193679"/>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ספקים</a:t>
              </a:r>
              <a:endParaRPr lang="en-IL" dirty="0">
                <a:solidFill>
                  <a:schemeClr val="tx1"/>
                </a:solidFill>
              </a:endParaRPr>
            </a:p>
          </p:txBody>
        </p:sp>
        <p:sp>
          <p:nvSpPr>
            <p:cNvPr id="12" name="Rectangle 11">
              <a:extLst>
                <a:ext uri="{FF2B5EF4-FFF2-40B4-BE49-F238E27FC236}">
                  <a16:creationId xmlns:a16="http://schemas.microsoft.com/office/drawing/2014/main" id="{AD72CC40-E1ED-B5DF-A99F-392461E53390}"/>
                </a:ext>
              </a:extLst>
            </p:cNvPr>
            <p:cNvSpPr/>
            <p:nvPr/>
          </p:nvSpPr>
          <p:spPr>
            <a:xfrm>
              <a:off x="3553201" y="4543861"/>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בקרת איכות ביצוע</a:t>
              </a:r>
              <a:endParaRPr lang="en-IL" dirty="0">
                <a:solidFill>
                  <a:schemeClr val="tx1"/>
                </a:solidFill>
              </a:endParaRPr>
            </a:p>
          </p:txBody>
        </p:sp>
        <p:sp>
          <p:nvSpPr>
            <p:cNvPr id="13" name="Rectangle 12">
              <a:extLst>
                <a:ext uri="{FF2B5EF4-FFF2-40B4-BE49-F238E27FC236}">
                  <a16:creationId xmlns:a16="http://schemas.microsoft.com/office/drawing/2014/main" id="{F54C54A7-6D42-62A9-BE4F-3F01DC164B7A}"/>
                </a:ext>
              </a:extLst>
            </p:cNvPr>
            <p:cNvSpPr/>
            <p:nvPr/>
          </p:nvSpPr>
          <p:spPr>
            <a:xfrm>
              <a:off x="7224021" y="4547764"/>
              <a:ext cx="808567" cy="3598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בקרת איכות תכן</a:t>
              </a:r>
              <a:endParaRPr lang="en-IL" dirty="0">
                <a:solidFill>
                  <a:schemeClr val="tx1"/>
                </a:solidFill>
              </a:endParaRPr>
            </a:p>
          </p:txBody>
        </p:sp>
        <p:sp>
          <p:nvSpPr>
            <p:cNvPr id="14" name="Rectangle 13">
              <a:extLst>
                <a:ext uri="{FF2B5EF4-FFF2-40B4-BE49-F238E27FC236}">
                  <a16:creationId xmlns:a16="http://schemas.microsoft.com/office/drawing/2014/main" id="{A87723CE-4A9B-A9ED-167D-3834621A8DC8}"/>
                </a:ext>
              </a:extLst>
            </p:cNvPr>
            <p:cNvSpPr/>
            <p:nvPr/>
          </p:nvSpPr>
          <p:spPr>
            <a:xfrm>
              <a:off x="4364404" y="3702728"/>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בקרת איכות ניהול</a:t>
              </a:r>
              <a:endParaRPr lang="en-IL" dirty="0">
                <a:solidFill>
                  <a:schemeClr val="tx1"/>
                </a:solidFill>
              </a:endParaRPr>
            </a:p>
          </p:txBody>
        </p:sp>
        <p:cxnSp>
          <p:nvCxnSpPr>
            <p:cNvPr id="15" name="Connector: Elbow 14">
              <a:extLst>
                <a:ext uri="{FF2B5EF4-FFF2-40B4-BE49-F238E27FC236}">
                  <a16:creationId xmlns:a16="http://schemas.microsoft.com/office/drawing/2014/main" id="{7165D7A6-2DB8-B4B0-F701-A3F06604D83E}"/>
                </a:ext>
              </a:extLst>
            </p:cNvPr>
            <p:cNvCxnSpPr>
              <a:cxnSpLocks/>
              <a:stCxn id="3" idx="2"/>
              <a:endCxn id="5" idx="0"/>
            </p:cNvCxnSpPr>
            <p:nvPr/>
          </p:nvCxnSpPr>
          <p:spPr>
            <a:xfrm rot="5400000">
              <a:off x="5689577" y="2910436"/>
              <a:ext cx="287867" cy="13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A1E2665F-B4D1-B51F-E32E-FC3B76BC18B4}"/>
                </a:ext>
              </a:extLst>
            </p:cNvPr>
            <p:cNvCxnSpPr>
              <a:cxnSpLocks/>
              <a:stCxn id="6" idx="3"/>
              <a:endCxn id="5" idx="1"/>
            </p:cNvCxnSpPr>
            <p:nvPr/>
          </p:nvCxnSpPr>
          <p:spPr>
            <a:xfrm>
              <a:off x="5172970" y="3234945"/>
              <a:ext cx="255598"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39D94D3-F95E-A0CC-64A9-B3BC88DAAA89}"/>
                </a:ext>
              </a:extLst>
            </p:cNvPr>
            <p:cNvCxnSpPr>
              <a:cxnSpLocks/>
              <a:stCxn id="7" idx="0"/>
              <a:endCxn id="5" idx="2"/>
            </p:cNvCxnSpPr>
            <p:nvPr/>
          </p:nvCxnSpPr>
          <p:spPr>
            <a:xfrm rot="16200000" flipV="1">
              <a:off x="5690236" y="3557478"/>
              <a:ext cx="287867" cy="263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21F359F-59A1-0C4B-7DA1-4123EFC2D64E}"/>
                </a:ext>
              </a:extLst>
            </p:cNvPr>
            <p:cNvCxnSpPr>
              <a:cxnSpLocks/>
              <a:stCxn id="7" idx="1"/>
              <a:endCxn id="14" idx="3"/>
            </p:cNvCxnSpPr>
            <p:nvPr/>
          </p:nvCxnSpPr>
          <p:spPr>
            <a:xfrm rot="10800000">
              <a:off x="5172971" y="3882646"/>
              <a:ext cx="258233"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E3CF3F6-DF40-6FA6-DA0F-CBB028EE6231}"/>
                </a:ext>
              </a:extLst>
            </p:cNvPr>
            <p:cNvCxnSpPr>
              <a:cxnSpLocks/>
              <a:stCxn id="8" idx="0"/>
              <a:endCxn id="7" idx="2"/>
            </p:cNvCxnSpPr>
            <p:nvPr/>
          </p:nvCxnSpPr>
          <p:spPr>
            <a:xfrm rot="16200000" flipV="1">
              <a:off x="5944415" y="3953633"/>
              <a:ext cx="476410" cy="69426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248F184-A8A7-A11B-77FC-D87CB33C537C}"/>
                </a:ext>
              </a:extLst>
            </p:cNvPr>
            <p:cNvCxnSpPr>
              <a:cxnSpLocks/>
              <a:stCxn id="9" idx="0"/>
              <a:endCxn id="7" idx="2"/>
            </p:cNvCxnSpPr>
            <p:nvPr/>
          </p:nvCxnSpPr>
          <p:spPr>
            <a:xfrm rot="5400000" flipH="1" flipV="1">
              <a:off x="5262919" y="3971296"/>
              <a:ext cx="481301" cy="6638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B4C669B-A189-9D7D-DA91-3AE8775044B6}"/>
                </a:ext>
              </a:extLst>
            </p:cNvPr>
            <p:cNvCxnSpPr>
              <a:cxnSpLocks/>
              <a:stCxn id="10" idx="0"/>
              <a:endCxn id="9" idx="2"/>
            </p:cNvCxnSpPr>
            <p:nvPr/>
          </p:nvCxnSpPr>
          <p:spPr>
            <a:xfrm rot="16200000" flipV="1">
              <a:off x="5286694" y="4788655"/>
              <a:ext cx="289983" cy="5200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04D74E6-BF32-5DB7-39DB-33CC1B462C90}"/>
                </a:ext>
              </a:extLst>
            </p:cNvPr>
            <p:cNvCxnSpPr>
              <a:cxnSpLocks/>
              <a:stCxn id="11" idx="0"/>
              <a:endCxn id="9" idx="2"/>
            </p:cNvCxnSpPr>
            <p:nvPr/>
          </p:nvCxnSpPr>
          <p:spPr>
            <a:xfrm rot="5400000" flipH="1" flipV="1">
              <a:off x="4758584" y="4780612"/>
              <a:ext cx="289983" cy="5361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D69D9053-27A0-AD38-ABE2-2E6305631655}"/>
                </a:ext>
              </a:extLst>
            </p:cNvPr>
            <p:cNvCxnSpPr>
              <a:cxnSpLocks/>
              <a:stCxn id="12" idx="3"/>
              <a:endCxn id="9" idx="1"/>
            </p:cNvCxnSpPr>
            <p:nvPr/>
          </p:nvCxnSpPr>
          <p:spPr>
            <a:xfrm>
              <a:off x="4361767" y="4723778"/>
              <a:ext cx="404283" cy="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133F51C9-23EB-984B-0803-305E6B48B533}"/>
                </a:ext>
              </a:extLst>
            </p:cNvPr>
            <p:cNvCxnSpPr>
              <a:cxnSpLocks/>
              <a:stCxn id="13" idx="1"/>
              <a:endCxn id="8" idx="3"/>
            </p:cNvCxnSpPr>
            <p:nvPr/>
          </p:nvCxnSpPr>
          <p:spPr>
            <a:xfrm rot="10800000">
              <a:off x="6934037" y="4725647"/>
              <a:ext cx="289984" cy="20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B78E855-DEA7-46E5-F736-76B7EA4A97F6}"/>
                </a:ext>
              </a:extLst>
            </p:cNvPr>
            <p:cNvSpPr/>
            <p:nvPr/>
          </p:nvSpPr>
          <p:spPr>
            <a:xfrm>
              <a:off x="6509537" y="3705413"/>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a:solidFill>
                    <a:schemeClr val="tx1"/>
                  </a:solidFill>
                </a:rPr>
                <a:t>צוות ניהול ופיקוח</a:t>
              </a:r>
              <a:endParaRPr lang="en-IL" dirty="0">
                <a:solidFill>
                  <a:schemeClr val="tx1"/>
                </a:solidFill>
              </a:endParaRPr>
            </a:p>
          </p:txBody>
        </p:sp>
        <p:cxnSp>
          <p:nvCxnSpPr>
            <p:cNvPr id="26" name="Connector: Elbow 25">
              <a:extLst>
                <a:ext uri="{FF2B5EF4-FFF2-40B4-BE49-F238E27FC236}">
                  <a16:creationId xmlns:a16="http://schemas.microsoft.com/office/drawing/2014/main" id="{DD55E484-9BBC-8702-01EF-9A2D1ABBF07A}"/>
                </a:ext>
              </a:extLst>
            </p:cNvPr>
            <p:cNvCxnSpPr>
              <a:cxnSpLocks/>
              <a:stCxn id="7" idx="3"/>
              <a:endCxn id="25" idx="1"/>
            </p:cNvCxnSpPr>
            <p:nvPr/>
          </p:nvCxnSpPr>
          <p:spPr>
            <a:xfrm>
              <a:off x="6239769" y="3882646"/>
              <a:ext cx="269768" cy="268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53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461A-0A63-045E-D5A8-BE97ED3F9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F26AB-C196-D202-0EEC-751E7C22F9AB}"/>
              </a:ext>
            </a:extLst>
          </p:cNvPr>
          <p:cNvSpPr>
            <a:spLocks noGrp="1"/>
          </p:cNvSpPr>
          <p:nvPr>
            <p:ph type="title"/>
          </p:nvPr>
        </p:nvSpPr>
        <p:spPr>
          <a:xfrm>
            <a:off x="552488" y="2424027"/>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חלקנו </a:t>
            </a:r>
            <a:r>
              <a:rPr lang="en-US" sz="5400" dirty="0">
                <a:solidFill>
                  <a:srgbClr val="66FF33"/>
                </a:solidFill>
                <a:latin typeface="Calibri" panose="020F0502020204030204" pitchFamily="34" charset="0"/>
                <a:ea typeface="Calibri" panose="020F0502020204030204" pitchFamily="34" charset="0"/>
                <a:cs typeface="+mn-cs"/>
              </a:rPr>
              <a:t>Accountable</a:t>
            </a:r>
            <a:br>
              <a:rPr lang="he-IL" sz="5400" b="1" dirty="0">
                <a:solidFill>
                  <a:srgbClr val="66FF33"/>
                </a:solidFill>
                <a:latin typeface="Calibri" panose="020F0502020204030204" pitchFamily="34" charset="0"/>
                <a:ea typeface="Calibri" panose="020F0502020204030204" pitchFamily="34" charset="0"/>
                <a:cs typeface="+mn-cs"/>
              </a:rPr>
            </a:br>
            <a:r>
              <a:rPr lang="he-IL" sz="5400" b="1" dirty="0">
                <a:latin typeface="Calibri" panose="020F0502020204030204" pitchFamily="34" charset="0"/>
                <a:ea typeface="Calibri" panose="020F0502020204030204" pitchFamily="34" charset="0"/>
                <a:cs typeface="+mn-cs"/>
              </a:rPr>
              <a:t>כולנו</a:t>
            </a:r>
            <a:r>
              <a:rPr lang="he-IL" sz="5400" b="1" dirty="0">
                <a:solidFill>
                  <a:srgbClr val="66FF33"/>
                </a:solidFill>
                <a:latin typeface="Calibri" panose="020F0502020204030204" pitchFamily="34" charset="0"/>
                <a:ea typeface="Calibri" panose="020F0502020204030204" pitchFamily="34" charset="0"/>
                <a:cs typeface="+mn-cs"/>
              </a:rPr>
              <a:t> </a:t>
            </a:r>
            <a:r>
              <a:rPr lang="en-US" sz="5400" b="1" dirty="0">
                <a:solidFill>
                  <a:srgbClr val="66FF33"/>
                </a:solidFill>
                <a:latin typeface="Calibri" panose="020F0502020204030204" pitchFamily="34" charset="0"/>
                <a:ea typeface="Calibri" panose="020F0502020204030204" pitchFamily="34" charset="0"/>
                <a:cs typeface="+mn-cs"/>
              </a:rPr>
              <a:t>Responsible</a:t>
            </a:r>
            <a:br>
              <a:rPr lang="he-IL" sz="5400" b="1" dirty="0">
                <a:solidFill>
                  <a:srgbClr val="66FF33"/>
                </a:solidFill>
                <a:latin typeface="Calibri" panose="020F0502020204030204" pitchFamily="34" charset="0"/>
                <a:ea typeface="Calibri" panose="020F0502020204030204" pitchFamily="34" charset="0"/>
                <a:cs typeface="+mn-cs"/>
              </a:rPr>
            </a:br>
            <a:r>
              <a:rPr lang="he-IL" sz="5400" dirty="0">
                <a:latin typeface="Calibri" panose="020F0502020204030204" pitchFamily="34" charset="0"/>
                <a:ea typeface="Calibri" panose="020F0502020204030204" pitchFamily="34" charset="0"/>
                <a:cs typeface="+mn-cs"/>
              </a:rPr>
              <a:t>וחלקנו</a:t>
            </a:r>
            <a:r>
              <a:rPr lang="he-IL" sz="5400" b="1" dirty="0">
                <a:solidFill>
                  <a:srgbClr val="66FF33"/>
                </a:solidFill>
                <a:latin typeface="Calibri" panose="020F0502020204030204" pitchFamily="34" charset="0"/>
                <a:ea typeface="Calibri" panose="020F0502020204030204" pitchFamily="34" charset="0"/>
                <a:cs typeface="+mn-cs"/>
              </a:rPr>
              <a:t> </a:t>
            </a:r>
            <a:r>
              <a:rPr lang="he-IL" sz="5400" dirty="0">
                <a:latin typeface="Calibri" panose="020F0502020204030204" pitchFamily="34" charset="0"/>
                <a:ea typeface="Calibri" panose="020F0502020204030204" pitchFamily="34" charset="0"/>
                <a:cs typeface="+mn-cs"/>
              </a:rPr>
              <a:t>גם</a:t>
            </a:r>
            <a:r>
              <a:rPr lang="he-IL" sz="5400" b="1" dirty="0">
                <a:solidFill>
                  <a:srgbClr val="66FF33"/>
                </a:solidFill>
                <a:latin typeface="Calibri" panose="020F0502020204030204" pitchFamily="34" charset="0"/>
                <a:ea typeface="Calibri" panose="020F0502020204030204" pitchFamily="34" charset="0"/>
                <a:cs typeface="+mn-cs"/>
              </a:rPr>
              <a:t> </a:t>
            </a:r>
            <a:r>
              <a:rPr lang="en-US" sz="5400" dirty="0">
                <a:solidFill>
                  <a:srgbClr val="66FF33"/>
                </a:solidFill>
                <a:latin typeface="Calibri" panose="020F0502020204030204" pitchFamily="34" charset="0"/>
                <a:ea typeface="Calibri" panose="020F0502020204030204" pitchFamily="34" charset="0"/>
                <a:cs typeface="+mn-cs"/>
              </a:rPr>
              <a:t>Liable</a:t>
            </a:r>
            <a:endParaRPr lang="he-IL" sz="5400" dirty="0">
              <a:solidFill>
                <a:srgbClr val="66FF33"/>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FF51E226-1CEC-9D73-086D-84E0396F5945}"/>
              </a:ext>
            </a:extLst>
          </p:cNvPr>
          <p:cNvSpPr>
            <a:spLocks noGrp="1"/>
          </p:cNvSpPr>
          <p:nvPr>
            <p:ph type="sldNum" sz="quarter" idx="12"/>
          </p:nvPr>
        </p:nvSpPr>
        <p:spPr/>
        <p:txBody>
          <a:bodyPr/>
          <a:lstStyle/>
          <a:p>
            <a:fld id="{77D6D381-2BAB-4D8A-8E29-0507A916487D}" type="slidenum">
              <a:rPr lang="he-IL" smtClean="0"/>
              <a:pPr/>
              <a:t>11</a:t>
            </a:fld>
            <a:endParaRPr lang="he-IL"/>
          </a:p>
        </p:txBody>
      </p:sp>
      <p:sp>
        <p:nvSpPr>
          <p:cNvPr id="5" name="Title 1">
            <a:extLst>
              <a:ext uri="{FF2B5EF4-FFF2-40B4-BE49-F238E27FC236}">
                <a16:creationId xmlns:a16="http://schemas.microsoft.com/office/drawing/2014/main" id="{A2B6ED6C-38E6-BED2-818E-2F0D5F309BD1}"/>
              </a:ext>
            </a:extLst>
          </p:cNvPr>
          <p:cNvSpPr txBox="1">
            <a:spLocks/>
          </p:cNvSpPr>
          <p:nvPr/>
        </p:nvSpPr>
        <p:spPr>
          <a:xfrm>
            <a:off x="609600" y="733250"/>
            <a:ext cx="10972800" cy="3019245"/>
          </a:xfrm>
          <a:prstGeom prst="rect">
            <a:avLst/>
          </a:prstGeom>
        </p:spPr>
        <p:txBody>
          <a:bodyPr vert="horz" lIns="91440" tIns="45720" rIns="91440" bIns="45720" rtlCol="1" anchor="ctr">
            <a:norm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he-IL" sz="5400" dirty="0">
                <a:latin typeface="Calibri" panose="020F0502020204030204" pitchFamily="34" charset="0"/>
                <a:ea typeface="Calibri" panose="020F0502020204030204" pitchFamily="34" charset="0"/>
                <a:cs typeface="+mn-cs"/>
              </a:rPr>
              <a:t>כולנו </a:t>
            </a:r>
            <a:r>
              <a:rPr lang="he-IL" sz="5400" b="1" dirty="0">
                <a:solidFill>
                  <a:srgbClr val="66FF33"/>
                </a:solidFill>
                <a:latin typeface="Calibri" panose="020F0502020204030204" pitchFamily="34" charset="0"/>
                <a:ea typeface="Calibri" panose="020F0502020204030204" pitchFamily="34" charset="0"/>
                <a:cs typeface="+mn-cs"/>
              </a:rPr>
              <a:t>אחראים</a:t>
            </a:r>
            <a:r>
              <a:rPr lang="he-IL" sz="5400" dirty="0">
                <a:latin typeface="Calibri" panose="020F0502020204030204" pitchFamily="34" charset="0"/>
                <a:ea typeface="Calibri" panose="020F0502020204030204" pitchFamily="34" charset="0"/>
                <a:cs typeface="+mn-cs"/>
              </a:rPr>
              <a:t> להצלחת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dirty="0">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76871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63C1-F80F-DB39-3A28-49B9C1B4A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A72B7-6AF8-CA52-3B63-8E9E2DCD92C1}"/>
              </a:ext>
            </a:extLst>
          </p:cNvPr>
          <p:cNvSpPr>
            <a:spLocks noGrp="1"/>
          </p:cNvSpPr>
          <p:nvPr>
            <p:ph type="title"/>
          </p:nvPr>
        </p:nvSpPr>
        <p:spPr>
          <a:xfrm>
            <a:off x="552488" y="250171"/>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חלקנו </a:t>
            </a:r>
            <a:r>
              <a:rPr lang="en-US" sz="5400" dirty="0">
                <a:solidFill>
                  <a:srgbClr val="66FF33"/>
                </a:solidFill>
                <a:latin typeface="Calibri" panose="020F0502020204030204" pitchFamily="34" charset="0"/>
                <a:ea typeface="Calibri" panose="020F0502020204030204" pitchFamily="34" charset="0"/>
                <a:cs typeface="+mn-cs"/>
              </a:rPr>
              <a:t>Accountable</a:t>
            </a:r>
            <a:br>
              <a:rPr lang="he-IL" sz="5400" b="1" dirty="0">
                <a:solidFill>
                  <a:srgbClr val="66FF33"/>
                </a:solidFill>
                <a:latin typeface="Calibri" panose="020F0502020204030204" pitchFamily="34" charset="0"/>
                <a:ea typeface="Calibri" panose="020F0502020204030204" pitchFamily="34" charset="0"/>
                <a:cs typeface="+mn-cs"/>
              </a:rPr>
            </a:br>
            <a:r>
              <a:rPr lang="he-IL" sz="5400" b="1" dirty="0">
                <a:latin typeface="Calibri" panose="020F0502020204030204" pitchFamily="34" charset="0"/>
                <a:ea typeface="Calibri" panose="020F0502020204030204" pitchFamily="34" charset="0"/>
                <a:cs typeface="+mn-cs"/>
              </a:rPr>
              <a:t>כולנו</a:t>
            </a:r>
            <a:r>
              <a:rPr lang="he-IL" sz="5400" b="1" dirty="0">
                <a:solidFill>
                  <a:srgbClr val="66FF33"/>
                </a:solidFill>
                <a:latin typeface="Calibri" panose="020F0502020204030204" pitchFamily="34" charset="0"/>
                <a:ea typeface="Calibri" panose="020F0502020204030204" pitchFamily="34" charset="0"/>
                <a:cs typeface="+mn-cs"/>
              </a:rPr>
              <a:t> </a:t>
            </a:r>
            <a:r>
              <a:rPr lang="en-US" sz="5400" b="1" dirty="0">
                <a:solidFill>
                  <a:srgbClr val="66FF33"/>
                </a:solidFill>
                <a:latin typeface="Calibri" panose="020F0502020204030204" pitchFamily="34" charset="0"/>
                <a:ea typeface="Calibri" panose="020F0502020204030204" pitchFamily="34" charset="0"/>
                <a:cs typeface="+mn-cs"/>
              </a:rPr>
              <a:t>Responsible</a:t>
            </a:r>
            <a:br>
              <a:rPr lang="he-IL" sz="5400" b="1" dirty="0">
                <a:solidFill>
                  <a:srgbClr val="66FF33"/>
                </a:solidFill>
                <a:latin typeface="Calibri" panose="020F0502020204030204" pitchFamily="34" charset="0"/>
                <a:ea typeface="Calibri" panose="020F0502020204030204" pitchFamily="34" charset="0"/>
                <a:cs typeface="+mn-cs"/>
              </a:rPr>
            </a:br>
            <a:r>
              <a:rPr lang="he-IL" sz="5400" dirty="0">
                <a:latin typeface="Calibri" panose="020F0502020204030204" pitchFamily="34" charset="0"/>
                <a:ea typeface="Calibri" panose="020F0502020204030204" pitchFamily="34" charset="0"/>
                <a:cs typeface="+mn-cs"/>
              </a:rPr>
              <a:t>וחלקנו</a:t>
            </a:r>
            <a:r>
              <a:rPr lang="he-IL" sz="5400" b="1" dirty="0">
                <a:solidFill>
                  <a:srgbClr val="66FF33"/>
                </a:solidFill>
                <a:latin typeface="Calibri" panose="020F0502020204030204" pitchFamily="34" charset="0"/>
                <a:ea typeface="Calibri" panose="020F0502020204030204" pitchFamily="34" charset="0"/>
                <a:cs typeface="+mn-cs"/>
              </a:rPr>
              <a:t> </a:t>
            </a:r>
            <a:r>
              <a:rPr lang="he-IL" sz="5400" dirty="0">
                <a:latin typeface="Calibri" panose="020F0502020204030204" pitchFamily="34" charset="0"/>
                <a:ea typeface="Calibri" panose="020F0502020204030204" pitchFamily="34" charset="0"/>
                <a:cs typeface="+mn-cs"/>
              </a:rPr>
              <a:t>גם</a:t>
            </a:r>
            <a:r>
              <a:rPr lang="he-IL" sz="5400" b="1" dirty="0">
                <a:solidFill>
                  <a:srgbClr val="66FF33"/>
                </a:solidFill>
                <a:latin typeface="Calibri" panose="020F0502020204030204" pitchFamily="34" charset="0"/>
                <a:ea typeface="Calibri" panose="020F0502020204030204" pitchFamily="34" charset="0"/>
                <a:cs typeface="+mn-cs"/>
              </a:rPr>
              <a:t> </a:t>
            </a:r>
            <a:r>
              <a:rPr lang="en-US" sz="5400" dirty="0">
                <a:solidFill>
                  <a:srgbClr val="66FF33"/>
                </a:solidFill>
                <a:latin typeface="Calibri" panose="020F0502020204030204" pitchFamily="34" charset="0"/>
                <a:ea typeface="Calibri" panose="020F0502020204030204" pitchFamily="34" charset="0"/>
                <a:cs typeface="+mn-cs"/>
              </a:rPr>
              <a:t>Liable</a:t>
            </a:r>
            <a:endParaRPr lang="he-IL" sz="5400" dirty="0">
              <a:solidFill>
                <a:srgbClr val="66FF33"/>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78F8AF90-3483-CFF2-2BF4-BC3F87800731}"/>
              </a:ext>
            </a:extLst>
          </p:cNvPr>
          <p:cNvSpPr>
            <a:spLocks noGrp="1"/>
          </p:cNvSpPr>
          <p:nvPr>
            <p:ph type="sldNum" sz="quarter" idx="12"/>
          </p:nvPr>
        </p:nvSpPr>
        <p:spPr/>
        <p:txBody>
          <a:bodyPr/>
          <a:lstStyle/>
          <a:p>
            <a:fld id="{77D6D381-2BAB-4D8A-8E29-0507A916487D}" type="slidenum">
              <a:rPr lang="he-IL" smtClean="0"/>
              <a:pPr/>
              <a:t>12</a:t>
            </a:fld>
            <a:endParaRPr lang="he-IL"/>
          </a:p>
        </p:txBody>
      </p:sp>
      <p:sp>
        <p:nvSpPr>
          <p:cNvPr id="7" name="TextBox 6">
            <a:extLst>
              <a:ext uri="{FF2B5EF4-FFF2-40B4-BE49-F238E27FC236}">
                <a16:creationId xmlns:a16="http://schemas.microsoft.com/office/drawing/2014/main" id="{0BB123E5-D0C1-F02A-60CC-9BFCF6DCE7D3}"/>
              </a:ext>
            </a:extLst>
          </p:cNvPr>
          <p:cNvSpPr txBox="1"/>
          <p:nvPr/>
        </p:nvSpPr>
        <p:spPr>
          <a:xfrm>
            <a:off x="2162354" y="3588585"/>
            <a:ext cx="7867292" cy="3075329"/>
          </a:xfrm>
          <a:prstGeom prst="rect">
            <a:avLst/>
          </a:prstGeom>
          <a:noFill/>
        </p:spPr>
        <p:txBody>
          <a:bodyPr wrap="square">
            <a:spAutoFit/>
          </a:bodyPr>
          <a:lstStyle/>
          <a:p>
            <a:pPr algn="ctr" rtl="1">
              <a:lnSpc>
                <a:spcPct val="115000"/>
              </a:lnSpc>
              <a:buNone/>
            </a:pPr>
            <a:r>
              <a:rPr lang="he-IL" sz="1800" b="0" dirty="0">
                <a:effectLst/>
              </a:rPr>
              <a:t> </a:t>
            </a:r>
            <a:r>
              <a:rPr lang="en-US" sz="4400" b="1" dirty="0">
                <a:solidFill>
                  <a:srgbClr val="66FF33"/>
                </a:solidFill>
                <a:effectLst/>
              </a:rPr>
              <a:t>Responsible</a:t>
            </a:r>
            <a:r>
              <a:rPr lang="he-IL" sz="1800" b="0" dirty="0">
                <a:effectLst/>
              </a:rPr>
              <a:t> </a:t>
            </a:r>
          </a:p>
          <a:p>
            <a:pPr algn="ctr" rtl="1">
              <a:lnSpc>
                <a:spcPct val="115000"/>
              </a:lnSpc>
              <a:buNone/>
            </a:pPr>
            <a:r>
              <a:rPr lang="he-IL" sz="1800" b="0" dirty="0">
                <a:effectLst/>
              </a:rPr>
              <a:t>אדם שקיבל על עצמו תפקיד או מטלה הינו אחראי לממש את המוטל עליו בהתאם לכללים החלים עליו, על פי הכשרתו המקצועית, לפי מסמכי ההתקשרות, ולפי ההנחיות שקיבל מהממונה עליו</a:t>
            </a:r>
          </a:p>
          <a:p>
            <a:pPr algn="ctr" rtl="1">
              <a:lnSpc>
                <a:spcPct val="115000"/>
              </a:lnSpc>
              <a:buNone/>
            </a:pPr>
            <a:endParaRPr lang="he-IL" dirty="0">
              <a:latin typeface="Times New Roman" panose="02020603050405020304" pitchFamily="18" charset="0"/>
              <a:ea typeface="SimSun" panose="02010600030101010101" pitchFamily="2" charset="-122"/>
              <a:cs typeface="David" panose="020E0502060401010101" pitchFamily="34" charset="-79"/>
            </a:endParaRPr>
          </a:p>
          <a:p>
            <a:pPr algn="ctr">
              <a:lnSpc>
                <a:spcPct val="115000"/>
              </a:lnSpc>
            </a:pPr>
            <a:r>
              <a:rPr lang="he-IL" sz="1600" dirty="0"/>
              <a:t>בכל מקום במדריך בו כתוב אחראי או אחריות, ללא ציון אחר, הכוונה היא למשמעות של </a:t>
            </a:r>
            <a:r>
              <a:rPr lang="en-US" sz="1600" dirty="0"/>
              <a:t>responsibility</a:t>
            </a:r>
            <a:endParaRPr lang="en-IL" sz="1600" dirty="0">
              <a:latin typeface="Times New Roman" panose="02020603050405020304" pitchFamily="18" charset="0"/>
              <a:ea typeface="SimSun" panose="02010600030101010101" pitchFamily="2" charset="-122"/>
              <a:cs typeface="David" panose="020E0502060401010101" pitchFamily="34" charset="-79"/>
            </a:endParaRPr>
          </a:p>
          <a:p>
            <a:pPr algn="ctr" rtl="1">
              <a:lnSpc>
                <a:spcPct val="115000"/>
              </a:lnSpc>
              <a:buNone/>
            </a:pPr>
            <a:endParaRPr lang="en-IL" sz="1800" b="0" dirty="0">
              <a:effectLst/>
              <a:latin typeface="Times New Roman" panose="02020603050405020304" pitchFamily="18" charset="0"/>
              <a:ea typeface="SimSun" panose="02010600030101010101" pitchFamily="2" charset="-122"/>
              <a:cs typeface="David" panose="020E0502060401010101" pitchFamily="34" charset="-79"/>
            </a:endParaRPr>
          </a:p>
        </p:txBody>
      </p:sp>
    </p:spTree>
    <p:extLst>
      <p:ext uri="{BB962C8B-B14F-4D97-AF65-F5344CB8AC3E}">
        <p14:creationId xmlns:p14="http://schemas.microsoft.com/office/powerpoint/2010/main" val="218866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EE66-4FDA-5F48-F7B6-6C8CB02F4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4F6D0-5292-2420-0393-DE654CC7D8CB}"/>
              </a:ext>
            </a:extLst>
          </p:cNvPr>
          <p:cNvSpPr>
            <a:spLocks noGrp="1"/>
          </p:cNvSpPr>
          <p:nvPr>
            <p:ph type="title"/>
          </p:nvPr>
        </p:nvSpPr>
        <p:spPr>
          <a:xfrm>
            <a:off x="552488" y="250171"/>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חלקנו </a:t>
            </a:r>
            <a:r>
              <a:rPr lang="en-US" sz="5400" dirty="0">
                <a:solidFill>
                  <a:srgbClr val="66FF33"/>
                </a:solidFill>
                <a:latin typeface="Calibri" panose="020F0502020204030204" pitchFamily="34" charset="0"/>
                <a:ea typeface="Calibri" panose="020F0502020204030204" pitchFamily="34" charset="0"/>
                <a:cs typeface="+mn-cs"/>
              </a:rPr>
              <a:t>Accountable</a:t>
            </a:r>
            <a:br>
              <a:rPr lang="he-IL" sz="5400" b="1" dirty="0">
                <a:solidFill>
                  <a:srgbClr val="66FF33"/>
                </a:solidFill>
                <a:latin typeface="Calibri" panose="020F0502020204030204" pitchFamily="34" charset="0"/>
                <a:ea typeface="Calibri" panose="020F0502020204030204" pitchFamily="34" charset="0"/>
                <a:cs typeface="+mn-cs"/>
              </a:rPr>
            </a:br>
            <a:r>
              <a:rPr lang="he-IL" sz="5400" b="1" dirty="0">
                <a:latin typeface="Calibri" panose="020F0502020204030204" pitchFamily="34" charset="0"/>
                <a:ea typeface="Calibri" panose="020F0502020204030204" pitchFamily="34" charset="0"/>
                <a:cs typeface="+mn-cs"/>
              </a:rPr>
              <a:t>כולנו</a:t>
            </a:r>
            <a:r>
              <a:rPr lang="he-IL" sz="5400" b="1" dirty="0">
                <a:solidFill>
                  <a:srgbClr val="66FF33"/>
                </a:solidFill>
                <a:latin typeface="Calibri" panose="020F0502020204030204" pitchFamily="34" charset="0"/>
                <a:ea typeface="Calibri" panose="020F0502020204030204" pitchFamily="34" charset="0"/>
                <a:cs typeface="+mn-cs"/>
              </a:rPr>
              <a:t> </a:t>
            </a:r>
            <a:r>
              <a:rPr lang="en-US" sz="5400" b="1" dirty="0">
                <a:solidFill>
                  <a:srgbClr val="66FF33"/>
                </a:solidFill>
                <a:latin typeface="Calibri" panose="020F0502020204030204" pitchFamily="34" charset="0"/>
                <a:ea typeface="Calibri" panose="020F0502020204030204" pitchFamily="34" charset="0"/>
                <a:cs typeface="+mn-cs"/>
              </a:rPr>
              <a:t>Responsible</a:t>
            </a:r>
            <a:br>
              <a:rPr lang="he-IL" sz="5400" b="1" dirty="0">
                <a:solidFill>
                  <a:srgbClr val="66FF33"/>
                </a:solidFill>
                <a:latin typeface="Calibri" panose="020F0502020204030204" pitchFamily="34" charset="0"/>
                <a:ea typeface="Calibri" panose="020F0502020204030204" pitchFamily="34" charset="0"/>
                <a:cs typeface="+mn-cs"/>
              </a:rPr>
            </a:br>
            <a:r>
              <a:rPr lang="he-IL" sz="5400" dirty="0">
                <a:latin typeface="Calibri" panose="020F0502020204030204" pitchFamily="34" charset="0"/>
                <a:ea typeface="Calibri" panose="020F0502020204030204" pitchFamily="34" charset="0"/>
                <a:cs typeface="+mn-cs"/>
              </a:rPr>
              <a:t>וחלקנו</a:t>
            </a:r>
            <a:r>
              <a:rPr lang="he-IL" sz="5400" b="1" dirty="0">
                <a:solidFill>
                  <a:srgbClr val="66FF33"/>
                </a:solidFill>
                <a:latin typeface="Calibri" panose="020F0502020204030204" pitchFamily="34" charset="0"/>
                <a:ea typeface="Calibri" panose="020F0502020204030204" pitchFamily="34" charset="0"/>
                <a:cs typeface="+mn-cs"/>
              </a:rPr>
              <a:t> </a:t>
            </a:r>
            <a:r>
              <a:rPr lang="he-IL" sz="5400" dirty="0">
                <a:latin typeface="Calibri" panose="020F0502020204030204" pitchFamily="34" charset="0"/>
                <a:ea typeface="Calibri" panose="020F0502020204030204" pitchFamily="34" charset="0"/>
                <a:cs typeface="+mn-cs"/>
              </a:rPr>
              <a:t>גם</a:t>
            </a:r>
            <a:r>
              <a:rPr lang="he-IL" sz="5400" b="1" dirty="0">
                <a:solidFill>
                  <a:srgbClr val="66FF33"/>
                </a:solidFill>
                <a:latin typeface="Calibri" panose="020F0502020204030204" pitchFamily="34" charset="0"/>
                <a:ea typeface="Calibri" panose="020F0502020204030204" pitchFamily="34" charset="0"/>
                <a:cs typeface="+mn-cs"/>
              </a:rPr>
              <a:t> </a:t>
            </a:r>
            <a:r>
              <a:rPr lang="en-US" sz="5400" dirty="0">
                <a:solidFill>
                  <a:srgbClr val="66FF33"/>
                </a:solidFill>
                <a:latin typeface="Calibri" panose="020F0502020204030204" pitchFamily="34" charset="0"/>
                <a:ea typeface="Calibri" panose="020F0502020204030204" pitchFamily="34" charset="0"/>
                <a:cs typeface="+mn-cs"/>
              </a:rPr>
              <a:t>Liable</a:t>
            </a:r>
            <a:endParaRPr lang="he-IL" sz="5400" dirty="0">
              <a:solidFill>
                <a:srgbClr val="66FF33"/>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DC4C0E8A-3F08-4880-B3FA-17748B44E137}"/>
              </a:ext>
            </a:extLst>
          </p:cNvPr>
          <p:cNvSpPr>
            <a:spLocks noGrp="1"/>
          </p:cNvSpPr>
          <p:nvPr>
            <p:ph type="sldNum" sz="quarter" idx="12"/>
          </p:nvPr>
        </p:nvSpPr>
        <p:spPr/>
        <p:txBody>
          <a:bodyPr/>
          <a:lstStyle/>
          <a:p>
            <a:fld id="{77D6D381-2BAB-4D8A-8E29-0507A916487D}" type="slidenum">
              <a:rPr lang="he-IL" smtClean="0"/>
              <a:pPr/>
              <a:t>13</a:t>
            </a:fld>
            <a:endParaRPr lang="he-IL"/>
          </a:p>
        </p:txBody>
      </p:sp>
      <p:sp>
        <p:nvSpPr>
          <p:cNvPr id="7" name="TextBox 6">
            <a:extLst>
              <a:ext uri="{FF2B5EF4-FFF2-40B4-BE49-F238E27FC236}">
                <a16:creationId xmlns:a16="http://schemas.microsoft.com/office/drawing/2014/main" id="{5B9C4F4F-3ED0-0A68-85BA-D78D547FCFAF}"/>
              </a:ext>
            </a:extLst>
          </p:cNvPr>
          <p:cNvSpPr txBox="1"/>
          <p:nvPr/>
        </p:nvSpPr>
        <p:spPr>
          <a:xfrm>
            <a:off x="2162354" y="3588585"/>
            <a:ext cx="7867292" cy="3082126"/>
          </a:xfrm>
          <a:prstGeom prst="rect">
            <a:avLst/>
          </a:prstGeom>
          <a:noFill/>
        </p:spPr>
        <p:txBody>
          <a:bodyPr wrap="square">
            <a:spAutoFit/>
          </a:bodyPr>
          <a:lstStyle/>
          <a:p>
            <a:pPr algn="ctr" rtl="1">
              <a:lnSpc>
                <a:spcPct val="115000"/>
              </a:lnSpc>
              <a:buNone/>
            </a:pPr>
            <a:r>
              <a:rPr lang="en-US" sz="4400" b="1" dirty="0">
                <a:solidFill>
                  <a:srgbClr val="66FF33"/>
                </a:solidFill>
              </a:rPr>
              <a:t>Accountable</a:t>
            </a:r>
          </a:p>
          <a:p>
            <a:pPr algn="ctr" rtl="1">
              <a:lnSpc>
                <a:spcPct val="115000"/>
              </a:lnSpc>
              <a:buNone/>
            </a:pPr>
            <a:r>
              <a:rPr lang="he-IL" sz="1800" b="0" dirty="0">
                <a:effectLst/>
              </a:rPr>
              <a:t>אדם נדרש לתת דין וחשבון על מעשיו והתנהלותו. אחריותיות יכולה לחול גם על תוצאות של אירועים שהתרחשו כתוצאה ממעשה או מחדל של אנשים אחרים שהיו אחראים במישרין למעשים או למחדלים</a:t>
            </a:r>
          </a:p>
          <a:p>
            <a:pPr algn="ctr">
              <a:lnSpc>
                <a:spcPct val="115000"/>
              </a:lnSpc>
            </a:pPr>
            <a:endParaRPr lang="he-IL" dirty="0"/>
          </a:p>
          <a:p>
            <a:pPr algn="ctr">
              <a:lnSpc>
                <a:spcPct val="115000"/>
              </a:lnSpc>
            </a:pPr>
            <a:r>
              <a:rPr lang="he-IL" sz="1600" dirty="0"/>
              <a:t>תקן </a:t>
            </a:r>
            <a:r>
              <a:rPr lang="en-US" sz="1600" dirty="0"/>
              <a:t>6627</a:t>
            </a:r>
            <a:r>
              <a:rPr lang="he-IL" sz="1600" dirty="0"/>
              <a:t> כולל תחומי אחריותיות של המזמין, באמצעות נציגו, כאחראי לפרוגרמה ולהכוונת הפרויקט. למנהל הפרויקט אחריותיות לאספקת תוצרי הפרויקט ולדיווח לנציג המזמין</a:t>
            </a:r>
            <a:r>
              <a:rPr lang="en-US" sz="1600" dirty="0"/>
              <a:t>.</a:t>
            </a:r>
            <a:endParaRPr lang="en-IL" sz="1600" dirty="0"/>
          </a:p>
          <a:p>
            <a:pPr algn="ctr" rtl="1">
              <a:lnSpc>
                <a:spcPct val="115000"/>
              </a:lnSpc>
              <a:buNone/>
            </a:pPr>
            <a:endParaRPr lang="en-IL" sz="1800" b="0" dirty="0">
              <a:effectLst/>
            </a:endParaRPr>
          </a:p>
        </p:txBody>
      </p:sp>
    </p:spTree>
    <p:extLst>
      <p:ext uri="{BB962C8B-B14F-4D97-AF65-F5344CB8AC3E}">
        <p14:creationId xmlns:p14="http://schemas.microsoft.com/office/powerpoint/2010/main" val="3334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A232-0C3D-E1CA-A2D1-571F31C27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1AFC6-31F3-E694-CE5A-60D3F0A72C9E}"/>
              </a:ext>
            </a:extLst>
          </p:cNvPr>
          <p:cNvSpPr>
            <a:spLocks noGrp="1"/>
          </p:cNvSpPr>
          <p:nvPr>
            <p:ph type="title"/>
          </p:nvPr>
        </p:nvSpPr>
        <p:spPr>
          <a:xfrm>
            <a:off x="552488" y="250171"/>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חלקנו </a:t>
            </a:r>
            <a:r>
              <a:rPr lang="en-US" sz="5400" dirty="0">
                <a:solidFill>
                  <a:srgbClr val="66FF33"/>
                </a:solidFill>
                <a:latin typeface="Calibri" panose="020F0502020204030204" pitchFamily="34" charset="0"/>
                <a:ea typeface="Calibri" panose="020F0502020204030204" pitchFamily="34" charset="0"/>
                <a:cs typeface="+mn-cs"/>
              </a:rPr>
              <a:t>Accountable</a:t>
            </a:r>
            <a:br>
              <a:rPr lang="he-IL" sz="5400" b="1" dirty="0">
                <a:solidFill>
                  <a:srgbClr val="66FF33"/>
                </a:solidFill>
                <a:latin typeface="Calibri" panose="020F0502020204030204" pitchFamily="34" charset="0"/>
                <a:ea typeface="Calibri" panose="020F0502020204030204" pitchFamily="34" charset="0"/>
                <a:cs typeface="+mn-cs"/>
              </a:rPr>
            </a:br>
            <a:r>
              <a:rPr lang="he-IL" sz="5400" b="1" dirty="0">
                <a:latin typeface="Calibri" panose="020F0502020204030204" pitchFamily="34" charset="0"/>
                <a:ea typeface="Calibri" panose="020F0502020204030204" pitchFamily="34" charset="0"/>
                <a:cs typeface="+mn-cs"/>
              </a:rPr>
              <a:t>כולנו</a:t>
            </a:r>
            <a:r>
              <a:rPr lang="he-IL" sz="5400" b="1" dirty="0">
                <a:solidFill>
                  <a:srgbClr val="66FF33"/>
                </a:solidFill>
                <a:latin typeface="Calibri" panose="020F0502020204030204" pitchFamily="34" charset="0"/>
                <a:ea typeface="Calibri" panose="020F0502020204030204" pitchFamily="34" charset="0"/>
                <a:cs typeface="+mn-cs"/>
              </a:rPr>
              <a:t> </a:t>
            </a:r>
            <a:r>
              <a:rPr lang="en-US" sz="5400" b="1" dirty="0">
                <a:solidFill>
                  <a:srgbClr val="66FF33"/>
                </a:solidFill>
                <a:latin typeface="Calibri" panose="020F0502020204030204" pitchFamily="34" charset="0"/>
                <a:ea typeface="Calibri" panose="020F0502020204030204" pitchFamily="34" charset="0"/>
                <a:cs typeface="+mn-cs"/>
              </a:rPr>
              <a:t>Responsible</a:t>
            </a:r>
            <a:br>
              <a:rPr lang="he-IL" sz="5400" b="1" dirty="0">
                <a:solidFill>
                  <a:srgbClr val="66FF33"/>
                </a:solidFill>
                <a:latin typeface="Calibri" panose="020F0502020204030204" pitchFamily="34" charset="0"/>
                <a:ea typeface="Calibri" panose="020F0502020204030204" pitchFamily="34" charset="0"/>
                <a:cs typeface="+mn-cs"/>
              </a:rPr>
            </a:br>
            <a:r>
              <a:rPr lang="he-IL" sz="5400" dirty="0">
                <a:latin typeface="Calibri" panose="020F0502020204030204" pitchFamily="34" charset="0"/>
                <a:ea typeface="Calibri" panose="020F0502020204030204" pitchFamily="34" charset="0"/>
                <a:cs typeface="+mn-cs"/>
              </a:rPr>
              <a:t>וחלקנו</a:t>
            </a:r>
            <a:r>
              <a:rPr lang="he-IL" sz="5400" b="1" dirty="0">
                <a:solidFill>
                  <a:srgbClr val="66FF33"/>
                </a:solidFill>
                <a:latin typeface="Calibri" panose="020F0502020204030204" pitchFamily="34" charset="0"/>
                <a:ea typeface="Calibri" panose="020F0502020204030204" pitchFamily="34" charset="0"/>
                <a:cs typeface="+mn-cs"/>
              </a:rPr>
              <a:t> </a:t>
            </a:r>
            <a:r>
              <a:rPr lang="he-IL" sz="5400" dirty="0">
                <a:latin typeface="Calibri" panose="020F0502020204030204" pitchFamily="34" charset="0"/>
                <a:ea typeface="Calibri" panose="020F0502020204030204" pitchFamily="34" charset="0"/>
                <a:cs typeface="+mn-cs"/>
              </a:rPr>
              <a:t>גם</a:t>
            </a:r>
            <a:r>
              <a:rPr lang="he-IL" sz="5400" b="1" dirty="0">
                <a:solidFill>
                  <a:srgbClr val="66FF33"/>
                </a:solidFill>
                <a:latin typeface="Calibri" panose="020F0502020204030204" pitchFamily="34" charset="0"/>
                <a:ea typeface="Calibri" panose="020F0502020204030204" pitchFamily="34" charset="0"/>
                <a:cs typeface="+mn-cs"/>
              </a:rPr>
              <a:t> </a:t>
            </a:r>
            <a:r>
              <a:rPr lang="en-US" sz="5400" dirty="0">
                <a:solidFill>
                  <a:srgbClr val="66FF33"/>
                </a:solidFill>
                <a:latin typeface="Calibri" panose="020F0502020204030204" pitchFamily="34" charset="0"/>
                <a:ea typeface="Calibri" panose="020F0502020204030204" pitchFamily="34" charset="0"/>
                <a:cs typeface="+mn-cs"/>
              </a:rPr>
              <a:t>Liable</a:t>
            </a:r>
            <a:endParaRPr lang="he-IL" sz="5400" dirty="0">
              <a:solidFill>
                <a:srgbClr val="66FF33"/>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2DA0A208-40B5-1E37-0331-95C3E07D7D09}"/>
              </a:ext>
            </a:extLst>
          </p:cNvPr>
          <p:cNvSpPr>
            <a:spLocks noGrp="1"/>
          </p:cNvSpPr>
          <p:nvPr>
            <p:ph type="sldNum" sz="quarter" idx="12"/>
          </p:nvPr>
        </p:nvSpPr>
        <p:spPr/>
        <p:txBody>
          <a:bodyPr/>
          <a:lstStyle/>
          <a:p>
            <a:fld id="{77D6D381-2BAB-4D8A-8E29-0507A916487D}" type="slidenum">
              <a:rPr lang="he-IL" smtClean="0"/>
              <a:pPr/>
              <a:t>14</a:t>
            </a:fld>
            <a:endParaRPr lang="he-IL"/>
          </a:p>
        </p:txBody>
      </p:sp>
      <p:sp>
        <p:nvSpPr>
          <p:cNvPr id="7" name="TextBox 6">
            <a:extLst>
              <a:ext uri="{FF2B5EF4-FFF2-40B4-BE49-F238E27FC236}">
                <a16:creationId xmlns:a16="http://schemas.microsoft.com/office/drawing/2014/main" id="{2E6FC8EF-D733-33E8-0E40-BDB5ED824E23}"/>
              </a:ext>
            </a:extLst>
          </p:cNvPr>
          <p:cNvSpPr txBox="1"/>
          <p:nvPr/>
        </p:nvSpPr>
        <p:spPr>
          <a:xfrm>
            <a:off x="2162354" y="3588585"/>
            <a:ext cx="7867292" cy="2056140"/>
          </a:xfrm>
          <a:prstGeom prst="rect">
            <a:avLst/>
          </a:prstGeom>
          <a:noFill/>
        </p:spPr>
        <p:txBody>
          <a:bodyPr wrap="square">
            <a:spAutoFit/>
          </a:bodyPr>
          <a:lstStyle/>
          <a:p>
            <a:pPr algn="ctr" rtl="1">
              <a:lnSpc>
                <a:spcPct val="115000"/>
              </a:lnSpc>
              <a:buNone/>
            </a:pPr>
            <a:r>
              <a:rPr lang="en-US" sz="4400" b="1" dirty="0">
                <a:solidFill>
                  <a:srgbClr val="66FF33"/>
                </a:solidFill>
              </a:rPr>
              <a:t>Liable</a:t>
            </a:r>
            <a:r>
              <a:rPr lang="he-IL" sz="1800" b="0" dirty="0">
                <a:effectLst/>
              </a:rPr>
              <a:t> </a:t>
            </a:r>
          </a:p>
          <a:p>
            <a:pPr algn="ctr" rtl="1">
              <a:lnSpc>
                <a:spcPct val="115000"/>
              </a:lnSpc>
              <a:buNone/>
            </a:pPr>
            <a:r>
              <a:rPr lang="he-IL" sz="1800" b="0" dirty="0">
                <a:effectLst/>
              </a:rPr>
              <a:t>אחריות מקצועית המחייבת מאדם לשאת בנטל העלויות של רשלנות מקצועית. </a:t>
            </a:r>
          </a:p>
          <a:p>
            <a:pPr algn="ctr" rtl="1">
              <a:lnSpc>
                <a:spcPct val="115000"/>
              </a:lnSpc>
              <a:buNone/>
            </a:pPr>
            <a:endParaRPr lang="he-IL" sz="1800" b="0" dirty="0">
              <a:effectLst/>
            </a:endParaRPr>
          </a:p>
          <a:p>
            <a:pPr algn="ctr" rtl="1">
              <a:lnSpc>
                <a:spcPct val="115000"/>
              </a:lnSpc>
              <a:buNone/>
            </a:pPr>
            <a:r>
              <a:rPr lang="he-IL" sz="1600" b="0" dirty="0">
                <a:effectLst/>
              </a:rPr>
              <a:t>אין בתקן ישראל 6627 או בתקן </a:t>
            </a:r>
            <a:r>
              <a:rPr lang="en-US" sz="1600" b="0" dirty="0">
                <a:effectLst/>
              </a:rPr>
              <a:t>BS6079 </a:t>
            </a:r>
            <a:r>
              <a:rPr lang="he-IL" sz="1600" b="0" dirty="0">
                <a:effectLst/>
              </a:rPr>
              <a:t>שימוש במושג זה, ואין להבין את המילה "אחריות" או את המילה "אחריותיות" בגוף התקן או במדריך כמשמעות של </a:t>
            </a:r>
            <a:r>
              <a:rPr lang="en-US" sz="1600" b="0" dirty="0">
                <a:effectLst/>
              </a:rPr>
              <a:t>liability</a:t>
            </a:r>
            <a:r>
              <a:rPr lang="he-IL" sz="1600" b="0" dirty="0">
                <a:effectLst/>
              </a:rPr>
              <a:t>.</a:t>
            </a:r>
            <a:endParaRPr lang="en-IL" sz="1600" b="0" dirty="0">
              <a:effectLst/>
            </a:endParaRPr>
          </a:p>
        </p:txBody>
      </p:sp>
    </p:spTree>
    <p:extLst>
      <p:ext uri="{BB962C8B-B14F-4D97-AF65-F5344CB8AC3E}">
        <p14:creationId xmlns:p14="http://schemas.microsoft.com/office/powerpoint/2010/main" val="12481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D3DB-532F-FB0A-ED72-C0FE99FF6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DBF1B-5747-BA35-DE21-21D6FC038419}"/>
              </a:ext>
            </a:extLst>
          </p:cNvPr>
          <p:cNvSpPr>
            <a:spLocks noGrp="1"/>
          </p:cNvSpPr>
          <p:nvPr>
            <p:ph type="title"/>
          </p:nvPr>
        </p:nvSpPr>
        <p:spPr>
          <a:xfrm>
            <a:off x="609600" y="733250"/>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כולנו אחראים </a:t>
            </a:r>
            <a:r>
              <a:rPr lang="he-IL" sz="5400" b="1" dirty="0">
                <a:solidFill>
                  <a:srgbClr val="00B0F0"/>
                </a:solidFill>
                <a:latin typeface="Calibri" panose="020F0502020204030204" pitchFamily="34" charset="0"/>
                <a:ea typeface="Calibri" panose="020F0502020204030204" pitchFamily="34" charset="0"/>
                <a:cs typeface="+mn-cs"/>
              </a:rPr>
              <a:t>להצלחת</a:t>
            </a:r>
            <a:r>
              <a:rPr lang="he-IL" sz="5400" dirty="0">
                <a:latin typeface="Calibri" panose="020F0502020204030204" pitchFamily="34" charset="0"/>
                <a:ea typeface="Calibri" panose="020F0502020204030204" pitchFamily="34" charset="0"/>
                <a:cs typeface="+mn-cs"/>
              </a:rPr>
              <a:t>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b="1" dirty="0">
              <a:solidFill>
                <a:srgbClr val="00B0F0"/>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191BDE76-896B-9EDC-90F3-DB7052F5AED9}"/>
              </a:ext>
            </a:extLst>
          </p:cNvPr>
          <p:cNvSpPr>
            <a:spLocks noGrp="1"/>
          </p:cNvSpPr>
          <p:nvPr>
            <p:ph type="sldNum" sz="quarter" idx="12"/>
          </p:nvPr>
        </p:nvSpPr>
        <p:spPr/>
        <p:txBody>
          <a:bodyPr/>
          <a:lstStyle/>
          <a:p>
            <a:fld id="{77D6D381-2BAB-4D8A-8E29-0507A916487D}" type="slidenum">
              <a:rPr lang="he-IL" smtClean="0"/>
              <a:pPr/>
              <a:t>15</a:t>
            </a:fld>
            <a:endParaRPr lang="he-IL"/>
          </a:p>
        </p:txBody>
      </p:sp>
      <p:sp>
        <p:nvSpPr>
          <p:cNvPr id="3" name="TextBox 2">
            <a:extLst>
              <a:ext uri="{FF2B5EF4-FFF2-40B4-BE49-F238E27FC236}">
                <a16:creationId xmlns:a16="http://schemas.microsoft.com/office/drawing/2014/main" id="{9FB9B029-9140-A224-640B-395652C1A948}"/>
              </a:ext>
            </a:extLst>
          </p:cNvPr>
          <p:cNvSpPr txBox="1"/>
          <p:nvPr/>
        </p:nvSpPr>
        <p:spPr>
          <a:xfrm>
            <a:off x="1862013" y="2654897"/>
            <a:ext cx="8467974" cy="2970557"/>
          </a:xfrm>
          <a:prstGeom prst="rect">
            <a:avLst/>
          </a:prstGeom>
          <a:noFill/>
        </p:spPr>
        <p:txBody>
          <a:bodyPr wrap="square">
            <a:spAutoFit/>
          </a:bodyPr>
          <a:lstStyle/>
          <a:p>
            <a:pPr algn="ctr">
              <a:lnSpc>
                <a:spcPct val="115000"/>
              </a:lnSpc>
            </a:pPr>
            <a:r>
              <a:rPr lang="he-IL" sz="4400" b="1" dirty="0">
                <a:solidFill>
                  <a:srgbClr val="00B0F0"/>
                </a:solidFill>
                <a:latin typeface="Calibri" panose="020F0502020204030204" pitchFamily="34" charset="0"/>
                <a:ea typeface="Calibri" panose="020F0502020204030204" pitchFamily="34" charset="0"/>
              </a:rPr>
              <a:t>עמידה ביעדים</a:t>
            </a:r>
            <a:r>
              <a:rPr lang="he-IL" sz="1800" b="0" dirty="0">
                <a:effectLst/>
              </a:rPr>
              <a:t> </a:t>
            </a:r>
          </a:p>
          <a:p>
            <a:pPr algn="ctr" rtl="1">
              <a:lnSpc>
                <a:spcPct val="115000"/>
              </a:lnSpc>
              <a:buNone/>
            </a:pPr>
            <a:endParaRPr lang="he-IL" sz="2000" b="0" dirty="0">
              <a:effectLst/>
            </a:endParaRPr>
          </a:p>
          <a:p>
            <a:pPr algn="ctr" rtl="1">
              <a:lnSpc>
                <a:spcPct val="115000"/>
              </a:lnSpc>
              <a:buNone/>
            </a:pPr>
            <a:r>
              <a:rPr lang="he-IL" sz="2000" b="0" dirty="0">
                <a:effectLst/>
              </a:rPr>
              <a:t>אך לכל אחד יעדים אחרים..... </a:t>
            </a:r>
          </a:p>
          <a:p>
            <a:pPr algn="ctr" rtl="1">
              <a:lnSpc>
                <a:spcPct val="115000"/>
              </a:lnSpc>
              <a:buNone/>
            </a:pPr>
            <a:r>
              <a:rPr lang="he-IL" sz="2000" b="0" dirty="0">
                <a:effectLst/>
              </a:rPr>
              <a:t>בתחומים של רווחיות, </a:t>
            </a:r>
            <a:r>
              <a:rPr lang="he-IL" sz="2000" dirty="0"/>
              <a:t>מסגרת זמנים, איכות המוצר, בטיחות, סביבה ואקלים, ועוד</a:t>
            </a:r>
          </a:p>
          <a:p>
            <a:pPr algn="ctr" rtl="1">
              <a:lnSpc>
                <a:spcPct val="115000"/>
              </a:lnSpc>
              <a:buNone/>
            </a:pPr>
            <a:endParaRPr lang="he-IL" sz="2000" dirty="0"/>
          </a:p>
          <a:p>
            <a:pPr algn="ctr" rtl="1">
              <a:lnSpc>
                <a:spcPct val="115000"/>
              </a:lnSpc>
              <a:buNone/>
            </a:pPr>
            <a:r>
              <a:rPr lang="he-IL" sz="2400" b="1" dirty="0"/>
              <a:t>כיצד נצליח?</a:t>
            </a:r>
          </a:p>
          <a:p>
            <a:pPr algn="ctr" rtl="1">
              <a:lnSpc>
                <a:spcPct val="115000"/>
              </a:lnSpc>
              <a:buNone/>
            </a:pPr>
            <a:endParaRPr lang="he-IL" sz="1600" b="0" dirty="0">
              <a:effectLst/>
            </a:endParaRPr>
          </a:p>
        </p:txBody>
      </p:sp>
    </p:spTree>
    <p:extLst>
      <p:ext uri="{BB962C8B-B14F-4D97-AF65-F5344CB8AC3E}">
        <p14:creationId xmlns:p14="http://schemas.microsoft.com/office/powerpoint/2010/main" val="161472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A1D7-5E4C-24D3-D993-AD0574A8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B0A21-C828-67CA-B75F-2F30A7BDC890}"/>
              </a:ext>
            </a:extLst>
          </p:cNvPr>
          <p:cNvSpPr>
            <a:spLocks noGrp="1"/>
          </p:cNvSpPr>
          <p:nvPr>
            <p:ph type="title"/>
          </p:nvPr>
        </p:nvSpPr>
        <p:spPr>
          <a:xfrm>
            <a:off x="609600" y="733250"/>
            <a:ext cx="10972800" cy="3019245"/>
          </a:xfrm>
        </p:spPr>
        <p:txBody>
          <a:bodyPr>
            <a:normAutofit/>
          </a:bodyPr>
          <a:lstStyle/>
          <a:p>
            <a:pPr rtl="1"/>
            <a:r>
              <a:rPr lang="he-IL" sz="5400" dirty="0">
                <a:latin typeface="Calibri" panose="020F0502020204030204" pitchFamily="34" charset="0"/>
                <a:ea typeface="Calibri" panose="020F0502020204030204" pitchFamily="34" charset="0"/>
                <a:cs typeface="+mn-cs"/>
              </a:rPr>
              <a:t>כולנו אחראים </a:t>
            </a:r>
            <a:r>
              <a:rPr lang="he-IL" sz="5400" b="1" dirty="0">
                <a:solidFill>
                  <a:srgbClr val="00B0F0"/>
                </a:solidFill>
                <a:latin typeface="Calibri" panose="020F0502020204030204" pitchFamily="34" charset="0"/>
                <a:ea typeface="Calibri" panose="020F0502020204030204" pitchFamily="34" charset="0"/>
                <a:cs typeface="+mn-cs"/>
              </a:rPr>
              <a:t>להצלחת</a:t>
            </a:r>
            <a:r>
              <a:rPr lang="he-IL" sz="5400" dirty="0">
                <a:latin typeface="Calibri" panose="020F0502020204030204" pitchFamily="34" charset="0"/>
                <a:ea typeface="Calibri" panose="020F0502020204030204" pitchFamily="34" charset="0"/>
                <a:cs typeface="+mn-cs"/>
              </a:rPr>
              <a:t>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b="1" dirty="0">
              <a:solidFill>
                <a:srgbClr val="00B0F0"/>
              </a:solidFill>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3A12DD68-2AFB-6EAF-D374-E61C6CBB675F}"/>
              </a:ext>
            </a:extLst>
          </p:cNvPr>
          <p:cNvSpPr>
            <a:spLocks noGrp="1"/>
          </p:cNvSpPr>
          <p:nvPr>
            <p:ph type="sldNum" sz="quarter" idx="12"/>
          </p:nvPr>
        </p:nvSpPr>
        <p:spPr/>
        <p:txBody>
          <a:bodyPr/>
          <a:lstStyle/>
          <a:p>
            <a:fld id="{77D6D381-2BAB-4D8A-8E29-0507A916487D}" type="slidenum">
              <a:rPr lang="he-IL" smtClean="0"/>
              <a:pPr/>
              <a:t>16</a:t>
            </a:fld>
            <a:endParaRPr lang="he-IL"/>
          </a:p>
        </p:txBody>
      </p:sp>
      <p:sp>
        <p:nvSpPr>
          <p:cNvPr id="3" name="TextBox 2">
            <a:extLst>
              <a:ext uri="{FF2B5EF4-FFF2-40B4-BE49-F238E27FC236}">
                <a16:creationId xmlns:a16="http://schemas.microsoft.com/office/drawing/2014/main" id="{B055D55E-4012-68AD-701E-3958E710BD0B}"/>
              </a:ext>
            </a:extLst>
          </p:cNvPr>
          <p:cNvSpPr txBox="1"/>
          <p:nvPr/>
        </p:nvSpPr>
        <p:spPr>
          <a:xfrm>
            <a:off x="1732471" y="2622427"/>
            <a:ext cx="8727057" cy="3250505"/>
          </a:xfrm>
          <a:prstGeom prst="rect">
            <a:avLst/>
          </a:prstGeom>
          <a:noFill/>
        </p:spPr>
        <p:txBody>
          <a:bodyPr wrap="square">
            <a:spAutoFit/>
          </a:bodyPr>
          <a:lstStyle/>
          <a:p>
            <a:pPr algn="ctr">
              <a:lnSpc>
                <a:spcPct val="115000"/>
              </a:lnSpc>
            </a:pPr>
            <a:r>
              <a:rPr lang="he-IL" sz="4400" b="1" dirty="0">
                <a:solidFill>
                  <a:srgbClr val="00B0F0"/>
                </a:solidFill>
                <a:latin typeface="Calibri" panose="020F0502020204030204" pitchFamily="34" charset="0"/>
                <a:ea typeface="Calibri" panose="020F0502020204030204" pitchFamily="34" charset="0"/>
              </a:rPr>
              <a:t>עמידה ביעדים</a:t>
            </a:r>
            <a:r>
              <a:rPr lang="he-IL" sz="1800" b="0" dirty="0">
                <a:effectLst/>
              </a:rPr>
              <a:t> </a:t>
            </a:r>
          </a:p>
          <a:p>
            <a:pPr algn="ctr" rtl="1">
              <a:lnSpc>
                <a:spcPct val="115000"/>
              </a:lnSpc>
              <a:buNone/>
            </a:pPr>
            <a:endParaRPr lang="he-IL" sz="1600" b="0" dirty="0">
              <a:effectLst/>
            </a:endParaRPr>
          </a:p>
          <a:p>
            <a:pPr algn="ctr">
              <a:lnSpc>
                <a:spcPct val="115000"/>
              </a:lnSpc>
            </a:pPr>
            <a:r>
              <a:rPr lang="he-IL" sz="2400" b="1" dirty="0">
                <a:latin typeface="Calibri" panose="020F0502020204030204" pitchFamily="34" charset="0"/>
                <a:ea typeface="Calibri" panose="020F0502020204030204" pitchFamily="34" charset="0"/>
              </a:rPr>
              <a:t>כיצד נצליח?</a:t>
            </a:r>
          </a:p>
          <a:p>
            <a:pPr algn="ctr">
              <a:lnSpc>
                <a:spcPct val="115000"/>
              </a:lnSpc>
            </a:pPr>
            <a:endParaRPr lang="en-IL" sz="2400" b="1" dirty="0"/>
          </a:p>
          <a:p>
            <a:pPr marL="285750" indent="-285750" algn="ctr" rtl="1">
              <a:lnSpc>
                <a:spcPct val="115000"/>
              </a:lnSpc>
              <a:buFont typeface="Arial" panose="020B0604020202020204" pitchFamily="34" charset="0"/>
              <a:buChar char="•"/>
            </a:pPr>
            <a:r>
              <a:rPr lang="he-IL" sz="2400" dirty="0"/>
              <a:t>יצירת זהות אינטרסים, ככל שניתן</a:t>
            </a:r>
          </a:p>
          <a:p>
            <a:pPr marL="285750" indent="-285750" algn="ctr" rtl="1">
              <a:lnSpc>
                <a:spcPct val="115000"/>
              </a:lnSpc>
              <a:buFont typeface="Arial" panose="020B0604020202020204" pitchFamily="34" charset="0"/>
              <a:buChar char="•"/>
            </a:pPr>
            <a:endParaRPr lang="he-IL" sz="2400" dirty="0"/>
          </a:p>
          <a:p>
            <a:pPr marL="285750" indent="-285750" algn="ctr" rtl="1">
              <a:lnSpc>
                <a:spcPct val="115000"/>
              </a:lnSpc>
              <a:buFont typeface="Arial" panose="020B0604020202020204" pitchFamily="34" charset="0"/>
              <a:buChar char="•"/>
            </a:pPr>
            <a:r>
              <a:rPr lang="he-IL" sz="2400" b="0" dirty="0">
                <a:effectLst/>
              </a:rPr>
              <a:t>קביעת מנגנונים מערכתיים להפחתת קונפליקטים, מחלוקות וסכסוכים</a:t>
            </a:r>
            <a:endParaRPr lang="en-IL" sz="2400" b="0" dirty="0">
              <a:effectLst/>
            </a:endParaRPr>
          </a:p>
        </p:txBody>
      </p:sp>
    </p:spTree>
    <p:extLst>
      <p:ext uri="{BB962C8B-B14F-4D97-AF65-F5344CB8AC3E}">
        <p14:creationId xmlns:p14="http://schemas.microsoft.com/office/powerpoint/2010/main" val="22374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571E-096E-7F78-106D-0ABFBD41D863}"/>
              </a:ext>
            </a:extLst>
          </p:cNvPr>
          <p:cNvSpPr>
            <a:spLocks noGrp="1"/>
          </p:cNvSpPr>
          <p:nvPr>
            <p:ph type="title"/>
          </p:nvPr>
        </p:nvSpPr>
        <p:spPr/>
        <p:txBody>
          <a:bodyPr>
            <a:normAutofit/>
          </a:bodyPr>
          <a:lstStyle/>
          <a:p>
            <a:r>
              <a:rPr lang="he-IL" dirty="0"/>
              <a:t>המזמין בתקן</a:t>
            </a:r>
            <a:endParaRPr lang="en-IL" dirty="0"/>
          </a:p>
        </p:txBody>
      </p:sp>
      <p:sp>
        <p:nvSpPr>
          <p:cNvPr id="4" name="Slide Number Placeholder 3">
            <a:extLst>
              <a:ext uri="{FF2B5EF4-FFF2-40B4-BE49-F238E27FC236}">
                <a16:creationId xmlns:a16="http://schemas.microsoft.com/office/drawing/2014/main" id="{595BDF8C-384F-A552-2C29-188DC670DDA8}"/>
              </a:ext>
            </a:extLst>
          </p:cNvPr>
          <p:cNvSpPr>
            <a:spLocks noGrp="1"/>
          </p:cNvSpPr>
          <p:nvPr>
            <p:ph type="sldNum" sz="quarter" idx="12"/>
          </p:nvPr>
        </p:nvSpPr>
        <p:spPr/>
        <p:txBody>
          <a:bodyPr/>
          <a:lstStyle/>
          <a:p>
            <a:fld id="{77D6D381-2BAB-4D8A-8E29-0507A916487D}" type="slidenum">
              <a:rPr lang="he-IL" smtClean="0"/>
              <a:pPr/>
              <a:t>17</a:t>
            </a:fld>
            <a:endParaRPr lang="he-IL"/>
          </a:p>
        </p:txBody>
      </p:sp>
      <p:sp>
        <p:nvSpPr>
          <p:cNvPr id="6" name="Content Placeholder 5">
            <a:extLst>
              <a:ext uri="{FF2B5EF4-FFF2-40B4-BE49-F238E27FC236}">
                <a16:creationId xmlns:a16="http://schemas.microsoft.com/office/drawing/2014/main" id="{C6765DCE-B60C-EB73-495F-CC8A8940AA41}"/>
              </a:ext>
            </a:extLst>
          </p:cNvPr>
          <p:cNvSpPr>
            <a:spLocks noGrp="1"/>
          </p:cNvSpPr>
          <p:nvPr>
            <p:ph idx="1"/>
          </p:nvPr>
        </p:nvSpPr>
        <p:spPr>
          <a:xfrm>
            <a:off x="1509622" y="1804518"/>
            <a:ext cx="10072778" cy="4525963"/>
          </a:xfrm>
        </p:spPr>
        <p:txBody>
          <a:bodyPr>
            <a:normAutofit lnSpcReduction="10000"/>
          </a:bodyPr>
          <a:lstStyle/>
          <a:p>
            <a:pPr marL="0" indent="0">
              <a:buNone/>
            </a:pPr>
            <a:endParaRPr lang="en-US" sz="3300" b="1" dirty="0"/>
          </a:p>
          <a:p>
            <a:pPr marL="0" indent="0">
              <a:buNone/>
            </a:pPr>
            <a:r>
              <a:rPr lang="en-US" dirty="0"/>
              <a:t>Higher level management represents the organization for which a project is being undertaken. With respect to projects, higher management is </a:t>
            </a:r>
            <a:r>
              <a:rPr lang="en-US" dirty="0">
                <a:highlight>
                  <a:srgbClr val="00FF00"/>
                </a:highlight>
              </a:rPr>
              <a:t>accountable</a:t>
            </a:r>
            <a:r>
              <a:rPr lang="en-US" dirty="0"/>
              <a:t> for:</a:t>
            </a:r>
          </a:p>
          <a:p>
            <a:r>
              <a:rPr lang="en-US" dirty="0"/>
              <a:t>a) ensuring that the organizational environment is supportive of the project sponsor, project aims and needs;</a:t>
            </a:r>
          </a:p>
          <a:p>
            <a:r>
              <a:rPr lang="en-US" dirty="0"/>
              <a:t>c) overseeing the project to assure it is being directed and managed effectively and is still viable;</a:t>
            </a:r>
          </a:p>
          <a:p>
            <a:r>
              <a:rPr lang="en-US" dirty="0"/>
              <a:t>d) taking key project decisions or delegating them, as appropriate, depending on risk and impact; and</a:t>
            </a:r>
          </a:p>
          <a:p>
            <a:r>
              <a:rPr lang="en-US" dirty="0"/>
              <a:t>e) reviewing the outcome from the project, once completed.</a:t>
            </a:r>
          </a:p>
          <a:p>
            <a:pPr marL="0" indent="0">
              <a:buNone/>
            </a:pPr>
            <a:endParaRPr lang="en-US" dirty="0"/>
          </a:p>
        </p:txBody>
      </p:sp>
      <p:sp>
        <p:nvSpPr>
          <p:cNvPr id="3" name="TextBox 2">
            <a:extLst>
              <a:ext uri="{FF2B5EF4-FFF2-40B4-BE49-F238E27FC236}">
                <a16:creationId xmlns:a16="http://schemas.microsoft.com/office/drawing/2014/main" id="{4977FBEF-F35A-9D07-A17B-9EDB8514690E}"/>
              </a:ext>
            </a:extLst>
          </p:cNvPr>
          <p:cNvSpPr txBox="1"/>
          <p:nvPr/>
        </p:nvSpPr>
        <p:spPr>
          <a:xfrm>
            <a:off x="1929724" y="1246517"/>
            <a:ext cx="2094099" cy="7569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chemeClr val="tx1"/>
                </a:solidFill>
              </a:rPr>
              <a:t>Higher level management</a:t>
            </a:r>
          </a:p>
        </p:txBody>
      </p:sp>
    </p:spTree>
    <p:extLst>
      <p:ext uri="{BB962C8B-B14F-4D97-AF65-F5344CB8AC3E}">
        <p14:creationId xmlns:p14="http://schemas.microsoft.com/office/powerpoint/2010/main" val="280733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1458-CB5D-EF94-8ABE-618D0D965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3C83B-87F6-B2AE-6BBC-357160268137}"/>
              </a:ext>
            </a:extLst>
          </p:cNvPr>
          <p:cNvSpPr>
            <a:spLocks noGrp="1"/>
          </p:cNvSpPr>
          <p:nvPr>
            <p:ph type="title"/>
          </p:nvPr>
        </p:nvSpPr>
        <p:spPr/>
        <p:txBody>
          <a:bodyPr>
            <a:normAutofit/>
          </a:bodyPr>
          <a:lstStyle/>
          <a:p>
            <a:r>
              <a:rPr lang="he-IL" dirty="0"/>
              <a:t>המזמין במדריך</a:t>
            </a:r>
            <a:endParaRPr lang="en-IL" dirty="0"/>
          </a:p>
        </p:txBody>
      </p:sp>
      <p:sp>
        <p:nvSpPr>
          <p:cNvPr id="3" name="Content Placeholder 2">
            <a:extLst>
              <a:ext uri="{FF2B5EF4-FFF2-40B4-BE49-F238E27FC236}">
                <a16:creationId xmlns:a16="http://schemas.microsoft.com/office/drawing/2014/main" id="{C23749FE-0FB7-7882-4E1D-E97CEBDAE317}"/>
              </a:ext>
            </a:extLst>
          </p:cNvPr>
          <p:cNvSpPr>
            <a:spLocks noGrp="1"/>
          </p:cNvSpPr>
          <p:nvPr>
            <p:ph idx="1"/>
          </p:nvPr>
        </p:nvSpPr>
        <p:spPr/>
        <p:txBody>
          <a:bodyPr>
            <a:normAutofit/>
          </a:bodyPr>
          <a:lstStyle/>
          <a:p>
            <a:pPr marL="0" indent="0" algn="r" rtl="1">
              <a:buNone/>
            </a:pPr>
            <a:r>
              <a:rPr lang="he-IL" dirty="0">
                <a:highlight>
                  <a:srgbClr val="00FF00"/>
                </a:highlight>
              </a:rPr>
              <a:t>המזמין הוא בעל הפרויקט</a:t>
            </a:r>
            <a:endParaRPr lang="en-US" sz="2800" dirty="0">
              <a:highlight>
                <a:srgbClr val="00FF00"/>
              </a:highlight>
            </a:endParaRPr>
          </a:p>
          <a:p>
            <a:pPr marL="0" indent="0" algn="r" rtl="1">
              <a:buNone/>
            </a:pPr>
            <a:endParaRPr lang="en-US" sz="2800" dirty="0"/>
          </a:p>
          <a:p>
            <a:pPr marL="0" indent="0" algn="r" rtl="1">
              <a:buNone/>
            </a:pPr>
            <a:r>
              <a:rPr lang="he-IL" dirty="0"/>
              <a:t>כאשר המזמין הוא ארגון כלשהו, הכוונה היא להנהלה בדרג הגבוה בארגון </a:t>
            </a:r>
          </a:p>
          <a:p>
            <a:pPr marL="0" indent="0" algn="r" rtl="1">
              <a:buNone/>
            </a:pPr>
            <a:r>
              <a:rPr lang="he-IL" sz="2000" dirty="0"/>
              <a:t>(</a:t>
            </a:r>
            <a:r>
              <a:rPr lang="en-GB" sz="2000" dirty="0"/>
              <a:t>Higher Level Management</a:t>
            </a:r>
            <a:r>
              <a:rPr lang="he-IL" sz="2000" dirty="0"/>
              <a:t>)</a:t>
            </a:r>
          </a:p>
          <a:p>
            <a:pPr marL="0" indent="0" algn="r" rtl="1">
              <a:buNone/>
            </a:pPr>
            <a:endParaRPr lang="en-GB" dirty="0"/>
          </a:p>
          <a:p>
            <a:pPr marL="0" indent="0" algn="r" rtl="1">
              <a:buNone/>
            </a:pPr>
            <a:r>
              <a:rPr lang="he-IL" dirty="0"/>
              <a:t>המזמין הוא </a:t>
            </a:r>
            <a:r>
              <a:rPr lang="he-IL" dirty="0">
                <a:highlight>
                  <a:srgbClr val="00FF00"/>
                </a:highlight>
              </a:rPr>
              <a:t>בעל האחריות העליונה </a:t>
            </a:r>
            <a:r>
              <a:rPr lang="he-IL" dirty="0"/>
              <a:t>להבטיח</a:t>
            </a:r>
            <a:r>
              <a:rPr lang="en-US" dirty="0"/>
              <a:t>:</a:t>
            </a:r>
          </a:p>
          <a:p>
            <a:pPr algn="r" rtl="1"/>
            <a:r>
              <a:rPr lang="he-IL" dirty="0"/>
              <a:t>השגת מטרות הפרויקט </a:t>
            </a:r>
            <a:endParaRPr lang="en-US" dirty="0"/>
          </a:p>
          <a:p>
            <a:pPr algn="r" rtl="1"/>
            <a:r>
              <a:rPr lang="he-IL" dirty="0"/>
              <a:t>אספקת המשאבים הנדרשים  </a:t>
            </a:r>
            <a:endParaRPr lang="en-US" dirty="0"/>
          </a:p>
          <a:p>
            <a:pPr algn="r" rtl="1"/>
            <a:r>
              <a:rPr lang="he-IL" dirty="0"/>
              <a:t>כי נציג המזמין, מנהל הפרויקט וצוות הפרויקט מודעים למטרות ולאילוצים השונים של הארגון בקשר לפרויקט</a:t>
            </a:r>
            <a:endParaRPr lang="en-IL" dirty="0"/>
          </a:p>
        </p:txBody>
      </p:sp>
      <p:sp>
        <p:nvSpPr>
          <p:cNvPr id="4" name="Slide Number Placeholder 3">
            <a:extLst>
              <a:ext uri="{FF2B5EF4-FFF2-40B4-BE49-F238E27FC236}">
                <a16:creationId xmlns:a16="http://schemas.microsoft.com/office/drawing/2014/main" id="{43BED87D-798A-3DD5-1274-6AE9E130143E}"/>
              </a:ext>
            </a:extLst>
          </p:cNvPr>
          <p:cNvSpPr>
            <a:spLocks noGrp="1"/>
          </p:cNvSpPr>
          <p:nvPr>
            <p:ph type="sldNum" sz="quarter" idx="12"/>
          </p:nvPr>
        </p:nvSpPr>
        <p:spPr/>
        <p:txBody>
          <a:bodyPr/>
          <a:lstStyle/>
          <a:p>
            <a:fld id="{77D6D381-2BAB-4D8A-8E29-0507A916487D}" type="slidenum">
              <a:rPr lang="he-IL" smtClean="0"/>
              <a:pPr/>
              <a:t>18</a:t>
            </a:fld>
            <a:endParaRPr lang="he-IL"/>
          </a:p>
        </p:txBody>
      </p:sp>
      <p:sp>
        <p:nvSpPr>
          <p:cNvPr id="6" name="Rectangle 5">
            <a:extLst>
              <a:ext uri="{FF2B5EF4-FFF2-40B4-BE49-F238E27FC236}">
                <a16:creationId xmlns:a16="http://schemas.microsoft.com/office/drawing/2014/main" id="{E761123C-A737-00CE-A108-72A54A6B9200}"/>
              </a:ext>
            </a:extLst>
          </p:cNvPr>
          <p:cNvSpPr/>
          <p:nvPr/>
        </p:nvSpPr>
        <p:spPr>
          <a:xfrm>
            <a:off x="1747421" y="1679215"/>
            <a:ext cx="1039209" cy="49758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מזמין</a:t>
            </a:r>
            <a:endParaRPr lang="en-IL" sz="1400" b="1" dirty="0">
              <a:solidFill>
                <a:schemeClr val="tx1"/>
              </a:solidFill>
            </a:endParaRPr>
          </a:p>
        </p:txBody>
      </p:sp>
    </p:spTree>
    <p:extLst>
      <p:ext uri="{BB962C8B-B14F-4D97-AF65-F5344CB8AC3E}">
        <p14:creationId xmlns:p14="http://schemas.microsoft.com/office/powerpoint/2010/main" val="360073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591B-B826-64AD-A7AE-7B2238CAD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39D56-513D-2A78-3017-64B42E1577FB}"/>
              </a:ext>
            </a:extLst>
          </p:cNvPr>
          <p:cNvSpPr>
            <a:spLocks noGrp="1"/>
          </p:cNvSpPr>
          <p:nvPr>
            <p:ph type="title"/>
          </p:nvPr>
        </p:nvSpPr>
        <p:spPr/>
        <p:txBody>
          <a:bodyPr>
            <a:normAutofit/>
          </a:bodyPr>
          <a:lstStyle/>
          <a:p>
            <a:r>
              <a:rPr lang="he-IL" dirty="0"/>
              <a:t>נציג המזמין בתקן</a:t>
            </a:r>
            <a:endParaRPr lang="en-IL" dirty="0"/>
          </a:p>
        </p:txBody>
      </p:sp>
      <p:sp>
        <p:nvSpPr>
          <p:cNvPr id="4" name="Slide Number Placeholder 3">
            <a:extLst>
              <a:ext uri="{FF2B5EF4-FFF2-40B4-BE49-F238E27FC236}">
                <a16:creationId xmlns:a16="http://schemas.microsoft.com/office/drawing/2014/main" id="{E9DE4366-CD60-2941-4F02-41003E7E4A9B}"/>
              </a:ext>
            </a:extLst>
          </p:cNvPr>
          <p:cNvSpPr>
            <a:spLocks noGrp="1"/>
          </p:cNvSpPr>
          <p:nvPr>
            <p:ph type="sldNum" sz="quarter" idx="12"/>
          </p:nvPr>
        </p:nvSpPr>
        <p:spPr/>
        <p:txBody>
          <a:bodyPr/>
          <a:lstStyle/>
          <a:p>
            <a:fld id="{77D6D381-2BAB-4D8A-8E29-0507A916487D}" type="slidenum">
              <a:rPr lang="he-IL" smtClean="0"/>
              <a:pPr/>
              <a:t>19</a:t>
            </a:fld>
            <a:endParaRPr lang="he-IL"/>
          </a:p>
        </p:txBody>
      </p:sp>
      <p:sp>
        <p:nvSpPr>
          <p:cNvPr id="6" name="Content Placeholder 5">
            <a:extLst>
              <a:ext uri="{FF2B5EF4-FFF2-40B4-BE49-F238E27FC236}">
                <a16:creationId xmlns:a16="http://schemas.microsoft.com/office/drawing/2014/main" id="{1147E2EE-C827-CC58-027D-27ED1F6CB57D}"/>
              </a:ext>
            </a:extLst>
          </p:cNvPr>
          <p:cNvSpPr>
            <a:spLocks noGrp="1"/>
          </p:cNvSpPr>
          <p:nvPr>
            <p:ph idx="1"/>
          </p:nvPr>
        </p:nvSpPr>
        <p:spPr>
          <a:xfrm>
            <a:off x="1509622" y="1279816"/>
            <a:ext cx="10072778" cy="5443268"/>
          </a:xfrm>
        </p:spPr>
        <p:txBody>
          <a:bodyPr>
            <a:normAutofit fontScale="77500" lnSpcReduction="20000"/>
          </a:bodyPr>
          <a:lstStyle/>
          <a:p>
            <a:pPr marL="0" indent="0">
              <a:lnSpc>
                <a:spcPct val="120000"/>
              </a:lnSpc>
              <a:buNone/>
            </a:pPr>
            <a:r>
              <a:rPr lang="en-US" sz="2500" dirty="0"/>
              <a:t>The project sponsor is </a:t>
            </a:r>
            <a:r>
              <a:rPr lang="en-US" sz="2500" dirty="0">
                <a:highlight>
                  <a:srgbClr val="00FF00"/>
                </a:highlight>
              </a:rPr>
              <a:t>accountable</a:t>
            </a:r>
            <a:r>
              <a:rPr lang="en-US" sz="2500" dirty="0"/>
              <a:t> to higher level management for directing the project to ensure that the project always makes sound business sense, </a:t>
            </a:r>
            <a:r>
              <a:rPr lang="en-US" sz="2500" dirty="0">
                <a:highlight>
                  <a:srgbClr val="FFFF00"/>
                </a:highlight>
              </a:rPr>
              <a:t>approving key deliverables </a:t>
            </a:r>
            <a:r>
              <a:rPr lang="en-US" sz="2500" dirty="0"/>
              <a:t>and </a:t>
            </a:r>
            <a:r>
              <a:rPr lang="en-US" sz="2500" dirty="0">
                <a:highlight>
                  <a:srgbClr val="FFFF00"/>
                </a:highlight>
              </a:rPr>
              <a:t>making decisions or recommendations</a:t>
            </a:r>
            <a:r>
              <a:rPr lang="en-US" sz="2500" dirty="0"/>
              <a:t> at critical points in the project as required in the project’s </a:t>
            </a:r>
            <a:r>
              <a:rPr lang="en-GB" sz="2500" dirty="0"/>
              <a:t>management plan.</a:t>
            </a:r>
          </a:p>
          <a:p>
            <a:pPr>
              <a:lnSpc>
                <a:spcPct val="120000"/>
              </a:lnSpc>
            </a:pPr>
            <a:r>
              <a:rPr lang="en-US" sz="2500" dirty="0"/>
              <a:t>….</a:t>
            </a:r>
          </a:p>
          <a:p>
            <a:pPr>
              <a:lnSpc>
                <a:spcPct val="120000"/>
              </a:lnSpc>
            </a:pPr>
            <a:r>
              <a:rPr lang="en-US" sz="2500" dirty="0"/>
              <a:t>own the vision and business case;</a:t>
            </a:r>
          </a:p>
          <a:p>
            <a:pPr>
              <a:lnSpc>
                <a:spcPct val="120000"/>
              </a:lnSpc>
            </a:pPr>
            <a:r>
              <a:rPr lang="en-US" sz="2500" dirty="0"/>
              <a:t>…..</a:t>
            </a:r>
          </a:p>
          <a:p>
            <a:pPr>
              <a:lnSpc>
                <a:spcPct val="120000"/>
              </a:lnSpc>
            </a:pPr>
            <a:r>
              <a:rPr lang="en-US" sz="2500" dirty="0"/>
              <a:t>ensure that the delivered solution matches the needs of the organization;</a:t>
            </a:r>
          </a:p>
          <a:p>
            <a:pPr>
              <a:lnSpc>
                <a:spcPct val="120000"/>
              </a:lnSpc>
            </a:pPr>
            <a:r>
              <a:rPr lang="en-GB" sz="2500" dirty="0"/>
              <a:t>engage key stakeholders;</a:t>
            </a:r>
          </a:p>
          <a:p>
            <a:pPr>
              <a:lnSpc>
                <a:spcPct val="120000"/>
              </a:lnSpc>
            </a:pPr>
            <a:r>
              <a:rPr lang="en-US" sz="2500" dirty="0"/>
              <a:t>represent the organization in key project decisions, such as approving key project deliverables, change requests and project closure;</a:t>
            </a:r>
          </a:p>
          <a:p>
            <a:pPr>
              <a:lnSpc>
                <a:spcPct val="120000"/>
              </a:lnSpc>
            </a:pPr>
            <a:r>
              <a:rPr lang="en-US" sz="2500" dirty="0"/>
              <a:t>resolve project issues that are outside the control of the project manager;</a:t>
            </a:r>
          </a:p>
          <a:p>
            <a:pPr>
              <a:lnSpc>
                <a:spcPct val="120000"/>
              </a:lnSpc>
            </a:pPr>
            <a:r>
              <a:rPr lang="en-US" sz="2500" dirty="0"/>
              <a:t>…</a:t>
            </a:r>
          </a:p>
          <a:p>
            <a:pPr>
              <a:lnSpc>
                <a:spcPct val="120000"/>
              </a:lnSpc>
            </a:pPr>
            <a:r>
              <a:rPr lang="en-US" sz="2500" dirty="0"/>
              <a:t>appoint the project manager ….</a:t>
            </a:r>
          </a:p>
          <a:p>
            <a:pPr>
              <a:lnSpc>
                <a:spcPct val="120000"/>
              </a:lnSpc>
            </a:pPr>
            <a:r>
              <a:rPr lang="en-US" sz="2500" dirty="0"/>
              <a:t>facilitate the availability of project resources ….</a:t>
            </a:r>
          </a:p>
          <a:p>
            <a:pPr>
              <a:lnSpc>
                <a:spcPct val="120000"/>
              </a:lnSpc>
            </a:pPr>
            <a:r>
              <a:rPr lang="en-US" sz="2500" b="1" dirty="0"/>
              <a:t>act as champion of the project.</a:t>
            </a:r>
            <a:endParaRPr lang="en-IL" sz="2500" b="1" dirty="0"/>
          </a:p>
        </p:txBody>
      </p:sp>
      <p:sp>
        <p:nvSpPr>
          <p:cNvPr id="5" name="TextBox 4">
            <a:extLst>
              <a:ext uri="{FF2B5EF4-FFF2-40B4-BE49-F238E27FC236}">
                <a16:creationId xmlns:a16="http://schemas.microsoft.com/office/drawing/2014/main" id="{AA405E7D-F284-102F-E8F8-90C4A30891D8}"/>
              </a:ext>
            </a:extLst>
          </p:cNvPr>
          <p:cNvSpPr txBox="1"/>
          <p:nvPr/>
        </p:nvSpPr>
        <p:spPr>
          <a:xfrm>
            <a:off x="1693418" y="546455"/>
            <a:ext cx="2094099" cy="523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chemeClr val="tx1"/>
                </a:solidFill>
              </a:rPr>
              <a:t>Project sponsor</a:t>
            </a:r>
          </a:p>
        </p:txBody>
      </p:sp>
    </p:spTree>
    <p:extLst>
      <p:ext uri="{BB962C8B-B14F-4D97-AF65-F5344CB8AC3E}">
        <p14:creationId xmlns:p14="http://schemas.microsoft.com/office/powerpoint/2010/main" val="113678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8296-730B-39F3-F694-88B2A06284C8}"/>
              </a:ext>
            </a:extLst>
          </p:cNvPr>
          <p:cNvSpPr>
            <a:spLocks noGrp="1"/>
          </p:cNvSpPr>
          <p:nvPr>
            <p:ph type="title"/>
          </p:nvPr>
        </p:nvSpPr>
        <p:spPr/>
        <p:txBody>
          <a:bodyPr/>
          <a:lstStyle/>
          <a:p>
            <a:r>
              <a:rPr lang="he-IL" dirty="0"/>
              <a:t>למה צריכים תקן?</a:t>
            </a:r>
            <a:endParaRPr lang="en-IL" dirty="0"/>
          </a:p>
        </p:txBody>
      </p:sp>
      <p:sp>
        <p:nvSpPr>
          <p:cNvPr id="3" name="Content Placeholder 2">
            <a:extLst>
              <a:ext uri="{FF2B5EF4-FFF2-40B4-BE49-F238E27FC236}">
                <a16:creationId xmlns:a16="http://schemas.microsoft.com/office/drawing/2014/main" id="{D55B2696-232B-06BF-1E7C-F4330ACD6E58}"/>
              </a:ext>
            </a:extLst>
          </p:cNvPr>
          <p:cNvSpPr>
            <a:spLocks noGrp="1"/>
          </p:cNvSpPr>
          <p:nvPr>
            <p:ph idx="1"/>
          </p:nvPr>
        </p:nvSpPr>
        <p:spPr>
          <a:xfrm>
            <a:off x="1509622" y="1600201"/>
            <a:ext cx="8635042" cy="4525963"/>
          </a:xfrm>
        </p:spPr>
        <p:txBody>
          <a:bodyPr>
            <a:normAutofit/>
          </a:bodyPr>
          <a:lstStyle/>
          <a:p>
            <a:pPr marL="0" indent="0" algn="r" rtl="1">
              <a:buNone/>
            </a:pPr>
            <a:r>
              <a:rPr lang="he-IL" dirty="0"/>
              <a:t>מה הייתה הסטטוס קוו?</a:t>
            </a:r>
          </a:p>
          <a:p>
            <a:pPr algn="r" rtl="1"/>
            <a:r>
              <a:rPr lang="he-IL" dirty="0"/>
              <a:t>אין תורה כתובה</a:t>
            </a:r>
          </a:p>
          <a:p>
            <a:pPr algn="r" rtl="1"/>
            <a:r>
              <a:rPr lang="he-IL" dirty="0"/>
              <a:t>באקדמיה לומדים עקרונות בלבד</a:t>
            </a:r>
          </a:p>
          <a:p>
            <a:pPr algn="r" rtl="1"/>
            <a:r>
              <a:rPr lang="he-IL" dirty="0"/>
              <a:t>אין סטנדרטיזציה בחוזי ניהול הבנייה</a:t>
            </a:r>
          </a:p>
          <a:p>
            <a:pPr algn="r" rtl="1"/>
            <a:r>
              <a:rPr lang="he-IL" dirty="0"/>
              <a:t>בתי המשפט ממלאים את החלל</a:t>
            </a:r>
          </a:p>
          <a:p>
            <a:pPr algn="r" rtl="1"/>
            <a:endParaRPr lang="he-IL" dirty="0"/>
          </a:p>
          <a:p>
            <a:pPr marL="0" indent="0" algn="ctr" rtl="1">
              <a:buNone/>
            </a:pPr>
            <a:endParaRPr lang="he-IL" dirty="0"/>
          </a:p>
          <a:p>
            <a:pPr marL="0" indent="0" algn="ctr" rtl="1">
              <a:buNone/>
            </a:pPr>
            <a:r>
              <a:rPr lang="he-IL" b="1" dirty="0"/>
              <a:t>ולכן, צריכים תקן</a:t>
            </a:r>
          </a:p>
          <a:p>
            <a:pPr marL="0" indent="0" algn="ctr" rtl="1">
              <a:buNone/>
            </a:pPr>
            <a:endParaRPr lang="he-IL" dirty="0"/>
          </a:p>
          <a:p>
            <a:pPr marL="0" indent="0" algn="ctr" rtl="1">
              <a:buNone/>
            </a:pPr>
            <a:r>
              <a:rPr lang="he-IL" dirty="0"/>
              <a:t>בשנת 2024 אימצו את תקן </a:t>
            </a:r>
            <a:r>
              <a:rPr lang="en-US" dirty="0"/>
              <a:t>BS 6079</a:t>
            </a:r>
            <a:r>
              <a:rPr lang="he-IL" dirty="0"/>
              <a:t> ופרסמו ת"י 6627</a:t>
            </a:r>
          </a:p>
        </p:txBody>
      </p:sp>
      <p:sp>
        <p:nvSpPr>
          <p:cNvPr id="4" name="Slide Number Placeholder 3">
            <a:extLst>
              <a:ext uri="{FF2B5EF4-FFF2-40B4-BE49-F238E27FC236}">
                <a16:creationId xmlns:a16="http://schemas.microsoft.com/office/drawing/2014/main" id="{E5A012B1-5264-A2D2-2892-C1CAB6496D03}"/>
              </a:ext>
            </a:extLst>
          </p:cNvPr>
          <p:cNvSpPr>
            <a:spLocks noGrp="1"/>
          </p:cNvSpPr>
          <p:nvPr>
            <p:ph type="sldNum" sz="quarter" idx="12"/>
          </p:nvPr>
        </p:nvSpPr>
        <p:spPr/>
        <p:txBody>
          <a:bodyPr/>
          <a:lstStyle/>
          <a:p>
            <a:fld id="{77D6D381-2BAB-4D8A-8E29-0507A916487D}" type="slidenum">
              <a:rPr lang="he-IL" smtClean="0"/>
              <a:pPr/>
              <a:t>2</a:t>
            </a:fld>
            <a:endParaRPr lang="he-IL"/>
          </a:p>
        </p:txBody>
      </p:sp>
    </p:spTree>
    <p:extLst>
      <p:ext uri="{BB962C8B-B14F-4D97-AF65-F5344CB8AC3E}">
        <p14:creationId xmlns:p14="http://schemas.microsoft.com/office/powerpoint/2010/main" val="339126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0799-2C8D-160D-D633-4B0D5EED5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D25FB-3DBD-DF0C-83C7-8310DBF4772D}"/>
              </a:ext>
            </a:extLst>
          </p:cNvPr>
          <p:cNvSpPr>
            <a:spLocks noGrp="1"/>
          </p:cNvSpPr>
          <p:nvPr>
            <p:ph type="title"/>
          </p:nvPr>
        </p:nvSpPr>
        <p:spPr/>
        <p:txBody>
          <a:bodyPr>
            <a:normAutofit/>
          </a:bodyPr>
          <a:lstStyle/>
          <a:p>
            <a:r>
              <a:rPr lang="he-IL" dirty="0"/>
              <a:t>נציג המזמין במדריך</a:t>
            </a:r>
            <a:endParaRPr lang="en-IL" dirty="0"/>
          </a:p>
        </p:txBody>
      </p:sp>
      <p:sp>
        <p:nvSpPr>
          <p:cNvPr id="3" name="Content Placeholder 2">
            <a:extLst>
              <a:ext uri="{FF2B5EF4-FFF2-40B4-BE49-F238E27FC236}">
                <a16:creationId xmlns:a16="http://schemas.microsoft.com/office/drawing/2014/main" id="{7EDE3D21-91C5-262E-1D09-45D40929F166}"/>
              </a:ext>
            </a:extLst>
          </p:cNvPr>
          <p:cNvSpPr>
            <a:spLocks noGrp="1"/>
          </p:cNvSpPr>
          <p:nvPr>
            <p:ph idx="1"/>
          </p:nvPr>
        </p:nvSpPr>
        <p:spPr>
          <a:xfrm>
            <a:off x="1509622" y="2245612"/>
            <a:ext cx="10072778" cy="3880552"/>
          </a:xfrm>
        </p:spPr>
        <p:txBody>
          <a:bodyPr>
            <a:normAutofit/>
          </a:bodyPr>
          <a:lstStyle/>
          <a:p>
            <a:pPr marL="0" indent="0" algn="r" rtl="1">
              <a:buNone/>
            </a:pPr>
            <a:r>
              <a:rPr lang="he-IL" dirty="0"/>
              <a:t>נציג המזמין הוא </a:t>
            </a:r>
            <a:r>
              <a:rPr lang="he-IL" dirty="0">
                <a:highlight>
                  <a:srgbClr val="00FF00"/>
                </a:highlight>
              </a:rPr>
              <a:t>האדם האחראי בפני המזמין </a:t>
            </a:r>
            <a:r>
              <a:rPr lang="he-IL" dirty="0"/>
              <a:t>בכל הנוגע להנחיית הפרויקט, במטרה להבטיח השגה של התוצאות ומימוש התועלות עבור הארגון המזמין</a:t>
            </a:r>
            <a:endParaRPr lang="en-US" dirty="0"/>
          </a:p>
          <a:p>
            <a:pPr marL="0" indent="0" algn="r" rtl="1">
              <a:buNone/>
            </a:pPr>
            <a:endParaRPr lang="en-US" dirty="0"/>
          </a:p>
          <a:p>
            <a:pPr marL="0" indent="0" algn="r" rtl="1">
              <a:buNone/>
            </a:pPr>
            <a:r>
              <a:rPr lang="he-IL" dirty="0"/>
              <a:t>תפקיד נציג המזמין כולל הבטחה בכל עת של היות הפרויקט הגיוני מבחינה עסקית, אישור תוצרים מרכזיים וקבלת החלטות או המלצות בנקודות קריטיות של הפרויקט</a:t>
            </a:r>
            <a:endParaRPr lang="en-IL" dirty="0"/>
          </a:p>
        </p:txBody>
      </p:sp>
      <p:sp>
        <p:nvSpPr>
          <p:cNvPr id="4" name="Slide Number Placeholder 3">
            <a:extLst>
              <a:ext uri="{FF2B5EF4-FFF2-40B4-BE49-F238E27FC236}">
                <a16:creationId xmlns:a16="http://schemas.microsoft.com/office/drawing/2014/main" id="{37912087-C2BB-FBED-C0B0-AB02E375A5F2}"/>
              </a:ext>
            </a:extLst>
          </p:cNvPr>
          <p:cNvSpPr>
            <a:spLocks noGrp="1"/>
          </p:cNvSpPr>
          <p:nvPr>
            <p:ph type="sldNum" sz="quarter" idx="12"/>
          </p:nvPr>
        </p:nvSpPr>
        <p:spPr/>
        <p:txBody>
          <a:bodyPr/>
          <a:lstStyle/>
          <a:p>
            <a:fld id="{77D6D381-2BAB-4D8A-8E29-0507A916487D}" type="slidenum">
              <a:rPr lang="he-IL" smtClean="0"/>
              <a:pPr/>
              <a:t>20</a:t>
            </a:fld>
            <a:endParaRPr lang="he-IL"/>
          </a:p>
        </p:txBody>
      </p:sp>
      <p:sp>
        <p:nvSpPr>
          <p:cNvPr id="5" name="Rectangle 4">
            <a:extLst>
              <a:ext uri="{FF2B5EF4-FFF2-40B4-BE49-F238E27FC236}">
                <a16:creationId xmlns:a16="http://schemas.microsoft.com/office/drawing/2014/main" id="{AD04335E-1B2E-F553-748C-6FC410EFB5AD}"/>
              </a:ext>
            </a:extLst>
          </p:cNvPr>
          <p:cNvSpPr/>
          <p:nvPr/>
        </p:nvSpPr>
        <p:spPr>
          <a:xfrm>
            <a:off x="1652532" y="1102612"/>
            <a:ext cx="1035831" cy="49758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נציג המזמין</a:t>
            </a:r>
            <a:endParaRPr lang="en-IL" sz="1400" dirty="0">
              <a:solidFill>
                <a:schemeClr val="tx1"/>
              </a:solidFill>
            </a:endParaRPr>
          </a:p>
        </p:txBody>
      </p:sp>
    </p:spTree>
    <p:extLst>
      <p:ext uri="{BB962C8B-B14F-4D97-AF65-F5344CB8AC3E}">
        <p14:creationId xmlns:p14="http://schemas.microsoft.com/office/powerpoint/2010/main" val="362359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956C-C700-FF1C-96DB-5ADBD3C1F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6A619-C4D4-EB71-65FE-A2FC8795CA92}"/>
              </a:ext>
            </a:extLst>
          </p:cNvPr>
          <p:cNvSpPr>
            <a:spLocks noGrp="1"/>
          </p:cNvSpPr>
          <p:nvPr>
            <p:ph type="title"/>
          </p:nvPr>
        </p:nvSpPr>
        <p:spPr/>
        <p:txBody>
          <a:bodyPr>
            <a:normAutofit/>
          </a:bodyPr>
          <a:lstStyle/>
          <a:p>
            <a:r>
              <a:rPr lang="he-IL" dirty="0"/>
              <a:t>נציג המזמין במדריך</a:t>
            </a:r>
            <a:endParaRPr lang="en-IL" dirty="0"/>
          </a:p>
        </p:txBody>
      </p:sp>
      <p:sp>
        <p:nvSpPr>
          <p:cNvPr id="3" name="Content Placeholder 2">
            <a:extLst>
              <a:ext uri="{FF2B5EF4-FFF2-40B4-BE49-F238E27FC236}">
                <a16:creationId xmlns:a16="http://schemas.microsoft.com/office/drawing/2014/main" id="{723AE9D6-D64F-3488-CED8-312A8C42943F}"/>
              </a:ext>
            </a:extLst>
          </p:cNvPr>
          <p:cNvSpPr>
            <a:spLocks noGrp="1"/>
          </p:cNvSpPr>
          <p:nvPr>
            <p:ph idx="1"/>
          </p:nvPr>
        </p:nvSpPr>
        <p:spPr>
          <a:xfrm>
            <a:off x="1451914" y="973398"/>
            <a:ext cx="10245306" cy="5263015"/>
          </a:xfrm>
        </p:spPr>
        <p:txBody>
          <a:bodyPr>
            <a:normAutofit fontScale="70000" lnSpcReduction="20000"/>
          </a:bodyPr>
          <a:lstStyle/>
          <a:p>
            <a:pPr marL="0" indent="0" algn="r" rtl="1">
              <a:buNone/>
            </a:pPr>
            <a:r>
              <a:rPr lang="he-IL" sz="4000" dirty="0"/>
              <a:t>באחריות נציג המזמין:</a:t>
            </a:r>
            <a:endParaRPr lang="en-IL" sz="4000" dirty="0"/>
          </a:p>
          <a:p>
            <a:pPr lvl="0" algn="r" rtl="1"/>
            <a:r>
              <a:rPr lang="he-IL" sz="2900" dirty="0"/>
              <a:t>.....</a:t>
            </a:r>
            <a:endParaRPr lang="en-IL" sz="2900" dirty="0"/>
          </a:p>
          <a:p>
            <a:pPr lvl="0" algn="r" rtl="1"/>
            <a:r>
              <a:rPr lang="he-IL" sz="2900" dirty="0"/>
              <a:t>להיות הבעלים של החזון ושל הרציונל העסקי.</a:t>
            </a:r>
            <a:endParaRPr lang="en-IL" sz="2900" dirty="0"/>
          </a:p>
          <a:p>
            <a:pPr lvl="0" algn="r" rtl="1"/>
            <a:r>
              <a:rPr lang="he-IL" sz="2900" dirty="0"/>
              <a:t>....</a:t>
            </a:r>
            <a:endParaRPr lang="en-IL" sz="2900" dirty="0"/>
          </a:p>
          <a:p>
            <a:pPr lvl="0" algn="r" rtl="1"/>
            <a:r>
              <a:rPr lang="he-IL" sz="2900" dirty="0"/>
              <a:t>לייצג את המזמין בהחלטות מרכזיות של הפרויקט, כמו קביעת מדיניות ושיטת ההתקשרות, אישור תוצרי המפתח של הפרויקט, בקשות לשינוי וסגירת הפרויקט.</a:t>
            </a:r>
            <a:endParaRPr lang="en-IL" sz="2900" dirty="0"/>
          </a:p>
          <a:p>
            <a:pPr lvl="0" algn="r" rtl="1"/>
            <a:r>
              <a:rPr lang="he-IL" sz="2900" dirty="0"/>
              <a:t>...</a:t>
            </a:r>
            <a:endParaRPr lang="en-IL" sz="2900" dirty="0"/>
          </a:p>
          <a:p>
            <a:pPr lvl="0" algn="r" rtl="1"/>
            <a:r>
              <a:rPr lang="he-IL" sz="2900" dirty="0"/>
              <a:t>לבנות מבנה ארגוני מתאים בעל סמכויות ברורות לטובת קידום הפרויקט.</a:t>
            </a:r>
            <a:endParaRPr lang="en-IL" sz="2900" dirty="0"/>
          </a:p>
          <a:p>
            <a:pPr lvl="0" algn="r" rtl="1"/>
            <a:r>
              <a:rPr lang="he-IL" sz="2900" dirty="0"/>
              <a:t>למנות מנהל פרויקט ....</a:t>
            </a:r>
            <a:endParaRPr lang="en-IL" sz="2900" dirty="0"/>
          </a:p>
          <a:p>
            <a:pPr lvl="0" algn="r" rtl="1"/>
            <a:r>
              <a:rPr lang="he-IL" sz="2900" dirty="0"/>
              <a:t>למנות, בהתייעצות עם מנהל הפרויקט, צוות מתכננים ויועצים מקצועיים ...</a:t>
            </a:r>
            <a:endParaRPr lang="en-IL" sz="2900" dirty="0"/>
          </a:p>
          <a:p>
            <a:pPr lvl="0" algn="r" rtl="1"/>
            <a:r>
              <a:rPr lang="he-IL" sz="2900" dirty="0"/>
              <a:t>למנות מערכת הבטחת איכות....</a:t>
            </a:r>
            <a:endParaRPr lang="en-IL" sz="2900" dirty="0"/>
          </a:p>
          <a:p>
            <a:pPr lvl="0" algn="r" rtl="1"/>
            <a:r>
              <a:rPr lang="he-IL" sz="2900" dirty="0"/>
              <a:t>לקדם את הזמינות של משאבי הפרויקט .....</a:t>
            </a:r>
            <a:endParaRPr lang="en-IL" sz="2900" dirty="0"/>
          </a:p>
          <a:p>
            <a:pPr lvl="0" algn="r" rtl="1"/>
            <a:r>
              <a:rPr lang="he-IL" sz="2900" dirty="0"/>
              <a:t>......</a:t>
            </a:r>
            <a:endParaRPr lang="en-IL" sz="2900" dirty="0"/>
          </a:p>
          <a:p>
            <a:pPr lvl="0" algn="r" rtl="1"/>
            <a:r>
              <a:rPr lang="he-IL" sz="2900" dirty="0"/>
              <a:t>להנחות את מנהל הפרויקט ואת הגורמים התומכים בפרויקט בתוך הארגון: כספים, משפטים וכיו"ב.</a:t>
            </a:r>
            <a:endParaRPr lang="en-IL" sz="2900" dirty="0"/>
          </a:p>
          <a:p>
            <a:pPr lvl="0" algn="r" rtl="1"/>
            <a:r>
              <a:rPr lang="he-IL" sz="2900" dirty="0"/>
              <a:t>למנות בקר בטיחות מטעם המזמין*</a:t>
            </a:r>
            <a:endParaRPr lang="en-IL" dirty="0"/>
          </a:p>
        </p:txBody>
      </p:sp>
      <p:sp>
        <p:nvSpPr>
          <p:cNvPr id="4" name="Slide Number Placeholder 3">
            <a:extLst>
              <a:ext uri="{FF2B5EF4-FFF2-40B4-BE49-F238E27FC236}">
                <a16:creationId xmlns:a16="http://schemas.microsoft.com/office/drawing/2014/main" id="{810038E6-6956-4318-B4A3-587860C9A92E}"/>
              </a:ext>
            </a:extLst>
          </p:cNvPr>
          <p:cNvSpPr>
            <a:spLocks noGrp="1"/>
          </p:cNvSpPr>
          <p:nvPr>
            <p:ph type="sldNum" sz="quarter" idx="12"/>
          </p:nvPr>
        </p:nvSpPr>
        <p:spPr/>
        <p:txBody>
          <a:bodyPr/>
          <a:lstStyle/>
          <a:p>
            <a:fld id="{77D6D381-2BAB-4D8A-8E29-0507A916487D}" type="slidenum">
              <a:rPr lang="he-IL" smtClean="0"/>
              <a:pPr/>
              <a:t>21</a:t>
            </a:fld>
            <a:endParaRPr lang="he-IL"/>
          </a:p>
        </p:txBody>
      </p:sp>
      <p:sp>
        <p:nvSpPr>
          <p:cNvPr id="6" name="Rectangle 5">
            <a:extLst>
              <a:ext uri="{FF2B5EF4-FFF2-40B4-BE49-F238E27FC236}">
                <a16:creationId xmlns:a16="http://schemas.microsoft.com/office/drawing/2014/main" id="{23CCBE7B-0137-60EC-0660-D29B83DB9727}"/>
              </a:ext>
            </a:extLst>
          </p:cNvPr>
          <p:cNvSpPr/>
          <p:nvPr/>
        </p:nvSpPr>
        <p:spPr>
          <a:xfrm>
            <a:off x="1721543" y="973397"/>
            <a:ext cx="1035831" cy="49758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נציג המזמין</a:t>
            </a:r>
            <a:endParaRPr lang="en-IL" sz="1400" dirty="0">
              <a:solidFill>
                <a:schemeClr val="tx1"/>
              </a:solidFill>
            </a:endParaRPr>
          </a:p>
        </p:txBody>
      </p:sp>
      <p:sp>
        <p:nvSpPr>
          <p:cNvPr id="5" name="TextBox 4">
            <a:extLst>
              <a:ext uri="{FF2B5EF4-FFF2-40B4-BE49-F238E27FC236}">
                <a16:creationId xmlns:a16="http://schemas.microsoft.com/office/drawing/2014/main" id="{50EE8852-992B-B216-ADE8-8C555EBDCD16}"/>
              </a:ext>
            </a:extLst>
          </p:cNvPr>
          <p:cNvSpPr txBox="1"/>
          <p:nvPr/>
        </p:nvSpPr>
        <p:spPr>
          <a:xfrm>
            <a:off x="873779" y="6353752"/>
            <a:ext cx="5779146" cy="369332"/>
          </a:xfrm>
          <a:prstGeom prst="rect">
            <a:avLst/>
          </a:prstGeom>
          <a:noFill/>
        </p:spPr>
        <p:txBody>
          <a:bodyPr wrap="none" rtlCol="0">
            <a:spAutoFit/>
          </a:bodyPr>
          <a:lstStyle/>
          <a:p>
            <a:r>
              <a:rPr lang="he-IL" dirty="0"/>
              <a:t>* עדכון המדריך בגרסה 2.1 בהתאם לתקנות הבטיחות החדשות</a:t>
            </a:r>
            <a:endParaRPr lang="en-IL" dirty="0"/>
          </a:p>
        </p:txBody>
      </p:sp>
    </p:spTree>
    <p:extLst>
      <p:ext uri="{BB962C8B-B14F-4D97-AF65-F5344CB8AC3E}">
        <p14:creationId xmlns:p14="http://schemas.microsoft.com/office/powerpoint/2010/main" val="70570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6CF4D-1D9B-9816-F900-EF59B0F1A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355DA-6B35-6589-B38A-04B77B5909A1}"/>
              </a:ext>
            </a:extLst>
          </p:cNvPr>
          <p:cNvSpPr>
            <a:spLocks noGrp="1"/>
          </p:cNvSpPr>
          <p:nvPr>
            <p:ph type="title"/>
          </p:nvPr>
        </p:nvSpPr>
        <p:spPr/>
        <p:txBody>
          <a:bodyPr>
            <a:normAutofit/>
          </a:bodyPr>
          <a:lstStyle/>
          <a:p>
            <a:r>
              <a:rPr lang="he-IL" dirty="0"/>
              <a:t>מנהל הפרויקט בתקן</a:t>
            </a:r>
            <a:endParaRPr lang="en-IL" dirty="0"/>
          </a:p>
        </p:txBody>
      </p:sp>
      <p:sp>
        <p:nvSpPr>
          <p:cNvPr id="4" name="Slide Number Placeholder 3">
            <a:extLst>
              <a:ext uri="{FF2B5EF4-FFF2-40B4-BE49-F238E27FC236}">
                <a16:creationId xmlns:a16="http://schemas.microsoft.com/office/drawing/2014/main" id="{C455BD5D-022D-212F-C888-A5E97F1287B4}"/>
              </a:ext>
            </a:extLst>
          </p:cNvPr>
          <p:cNvSpPr>
            <a:spLocks noGrp="1"/>
          </p:cNvSpPr>
          <p:nvPr>
            <p:ph type="sldNum" sz="quarter" idx="12"/>
          </p:nvPr>
        </p:nvSpPr>
        <p:spPr/>
        <p:txBody>
          <a:bodyPr/>
          <a:lstStyle/>
          <a:p>
            <a:fld id="{77D6D381-2BAB-4D8A-8E29-0507A916487D}" type="slidenum">
              <a:rPr lang="he-IL" smtClean="0"/>
              <a:pPr/>
              <a:t>22</a:t>
            </a:fld>
            <a:endParaRPr lang="he-IL"/>
          </a:p>
        </p:txBody>
      </p:sp>
      <p:sp>
        <p:nvSpPr>
          <p:cNvPr id="6" name="Content Placeholder 5">
            <a:extLst>
              <a:ext uri="{FF2B5EF4-FFF2-40B4-BE49-F238E27FC236}">
                <a16:creationId xmlns:a16="http://schemas.microsoft.com/office/drawing/2014/main" id="{BD5CEB72-3BBD-1724-8E21-F76FF077DE6C}"/>
              </a:ext>
            </a:extLst>
          </p:cNvPr>
          <p:cNvSpPr>
            <a:spLocks noGrp="1"/>
          </p:cNvSpPr>
          <p:nvPr>
            <p:ph idx="1"/>
          </p:nvPr>
        </p:nvSpPr>
        <p:spPr>
          <a:xfrm>
            <a:off x="1509622" y="1335892"/>
            <a:ext cx="10072778" cy="876783"/>
          </a:xfrm>
        </p:spPr>
        <p:txBody>
          <a:bodyPr>
            <a:normAutofit/>
          </a:bodyPr>
          <a:lstStyle/>
          <a:p>
            <a:pPr marL="0" indent="0">
              <a:buNone/>
            </a:pPr>
            <a:r>
              <a:rPr lang="en-US" sz="1800" dirty="0"/>
              <a:t>The project manager should be </a:t>
            </a:r>
            <a:r>
              <a:rPr lang="en-US" sz="1800" dirty="0">
                <a:highlight>
                  <a:srgbClr val="00FF00"/>
                </a:highlight>
              </a:rPr>
              <a:t>accountable</a:t>
            </a:r>
            <a:r>
              <a:rPr lang="en-US" sz="1800" dirty="0"/>
              <a:t> to the project sponsor for the day-to-day leadership and management of the project involving the project team across all necessary functions</a:t>
            </a:r>
            <a:endParaRPr lang="en-IL" sz="2000" b="1" dirty="0"/>
          </a:p>
        </p:txBody>
      </p:sp>
      <p:sp>
        <p:nvSpPr>
          <p:cNvPr id="7" name="TextBox 6">
            <a:extLst>
              <a:ext uri="{FF2B5EF4-FFF2-40B4-BE49-F238E27FC236}">
                <a16:creationId xmlns:a16="http://schemas.microsoft.com/office/drawing/2014/main" id="{5F8A5680-5D6D-2AAF-A24B-409E7E465AD7}"/>
              </a:ext>
            </a:extLst>
          </p:cNvPr>
          <p:cNvSpPr txBox="1"/>
          <p:nvPr/>
        </p:nvSpPr>
        <p:spPr>
          <a:xfrm>
            <a:off x="1572684" y="2139350"/>
            <a:ext cx="9946654" cy="4025717"/>
          </a:xfrm>
          <a:prstGeom prst="rect">
            <a:avLst/>
          </a:prstGeom>
          <a:noFill/>
        </p:spPr>
        <p:txBody>
          <a:bodyPr wrap="square">
            <a:spAutoFit/>
          </a:bodyPr>
          <a:lstStyle/>
          <a:p>
            <a:pPr algn="l"/>
            <a:r>
              <a:rPr lang="en-GB" sz="1800" b="0" i="0" u="none" strike="noStrike" baseline="0" dirty="0">
                <a:solidFill>
                  <a:srgbClr val="252525"/>
                </a:solidFill>
                <a:latin typeface="CIDFont+F2"/>
              </a:rPr>
              <a:t>The </a:t>
            </a:r>
            <a:r>
              <a:rPr lang="en-GB" sz="1800" b="1" i="0" u="none" strike="noStrike" baseline="0" dirty="0">
                <a:solidFill>
                  <a:srgbClr val="252525"/>
                </a:solidFill>
                <a:latin typeface="CIDFont+F2"/>
              </a:rPr>
              <a:t>project manager </a:t>
            </a:r>
            <a:r>
              <a:rPr lang="en-GB" sz="1800" b="0" i="0" u="none" strike="noStrike" baseline="0" dirty="0">
                <a:solidFill>
                  <a:srgbClr val="252525"/>
                </a:solidFill>
                <a:latin typeface="CIDFont+F2"/>
              </a:rPr>
              <a:t>should:</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manage, lead and motivate the project team</a:t>
            </a:r>
            <a:r>
              <a:rPr lang="en-US" dirty="0"/>
              <a:t>;</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mobilize the project team</a:t>
            </a:r>
            <a:r>
              <a:rPr lang="en-US" dirty="0"/>
              <a:t>, with the agreement of appropriate resource owners;</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t>prepare the project's management plans;</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t>prepare the project's plan;</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monitor and manage project progress;</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monitor and manage risks</a:t>
            </a:r>
            <a:r>
              <a:rPr lang="en-US" dirty="0"/>
              <a:t>;</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manage the resolution of project issues;</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manage the scope of the project and control changes</a:t>
            </a:r>
            <a:r>
              <a:rPr lang="en-US" dirty="0"/>
              <a:t>;</a:t>
            </a:r>
          </a:p>
          <a:p>
            <a:pPr marL="342900" indent="-342900" algn="l" rtl="0">
              <a:spcBef>
                <a:spcPct val="20000"/>
              </a:spcBef>
              <a:buClr>
                <a:schemeClr val="tx2">
                  <a:lumMod val="60000"/>
                  <a:lumOff val="40000"/>
                </a:schemeClr>
              </a:buClr>
              <a:buFont typeface="Courier New" panose="02070309020205020404" pitchFamily="49" charset="0"/>
              <a:buChar char="o"/>
            </a:pPr>
            <a:r>
              <a:rPr lang="en-US" dirty="0">
                <a:highlight>
                  <a:srgbClr val="FFFF00"/>
                </a:highlight>
              </a:rPr>
              <a:t>deliver the project deliverables on time, to budget, at agreed quality</a:t>
            </a:r>
            <a:r>
              <a:rPr lang="en-US" dirty="0"/>
              <a:t>;</a:t>
            </a:r>
          </a:p>
          <a:p>
            <a:pPr marL="342900" indent="-342900" algn="l" rtl="0">
              <a:spcBef>
                <a:spcPct val="20000"/>
              </a:spcBef>
              <a:buClr>
                <a:schemeClr val="tx2">
                  <a:lumMod val="60000"/>
                  <a:lumOff val="40000"/>
                </a:schemeClr>
              </a:buClr>
              <a:buFont typeface="Courier New" panose="02070309020205020404" pitchFamily="49" charset="0"/>
              <a:buChar char="o"/>
            </a:pPr>
            <a:r>
              <a:rPr lang="en-GB" dirty="0"/>
              <a:t>engage stakeholders; and</a:t>
            </a:r>
          </a:p>
          <a:p>
            <a:pPr marL="342900" indent="-342900" algn="l" rtl="0">
              <a:spcBef>
                <a:spcPct val="20000"/>
              </a:spcBef>
              <a:buClr>
                <a:schemeClr val="tx2">
                  <a:lumMod val="60000"/>
                  <a:lumOff val="40000"/>
                </a:schemeClr>
              </a:buClr>
              <a:buFont typeface="Courier New" panose="02070309020205020404" pitchFamily="49" charset="0"/>
              <a:buChar char="o"/>
            </a:pPr>
            <a:r>
              <a:rPr lang="en-US" b="0" i="0" u="none" strike="noStrike" baseline="0" dirty="0">
                <a:solidFill>
                  <a:srgbClr val="252525"/>
                </a:solidFill>
                <a:latin typeface="CIDFont+F2"/>
              </a:rPr>
              <a:t>manage the closure of the project</a:t>
            </a:r>
          </a:p>
        </p:txBody>
      </p:sp>
      <p:sp>
        <p:nvSpPr>
          <p:cNvPr id="3" name="TextBox 2">
            <a:extLst>
              <a:ext uri="{FF2B5EF4-FFF2-40B4-BE49-F238E27FC236}">
                <a16:creationId xmlns:a16="http://schemas.microsoft.com/office/drawing/2014/main" id="{FA91B4B8-E5FE-9B4A-A2B4-0029B84B4400}"/>
              </a:ext>
            </a:extLst>
          </p:cNvPr>
          <p:cNvSpPr txBox="1"/>
          <p:nvPr/>
        </p:nvSpPr>
        <p:spPr>
          <a:xfrm>
            <a:off x="1693418" y="546455"/>
            <a:ext cx="2094099" cy="523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chemeClr val="tx1"/>
                </a:solidFill>
              </a:rPr>
              <a:t>Project Manager</a:t>
            </a:r>
          </a:p>
        </p:txBody>
      </p:sp>
    </p:spTree>
    <p:extLst>
      <p:ext uri="{BB962C8B-B14F-4D97-AF65-F5344CB8AC3E}">
        <p14:creationId xmlns:p14="http://schemas.microsoft.com/office/powerpoint/2010/main" val="114721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740C-5447-1139-0654-AD5E9DC61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D36E-83E5-A96A-1342-3F2B88D7B999}"/>
              </a:ext>
            </a:extLst>
          </p:cNvPr>
          <p:cNvSpPr>
            <a:spLocks noGrp="1"/>
          </p:cNvSpPr>
          <p:nvPr>
            <p:ph type="title"/>
          </p:nvPr>
        </p:nvSpPr>
        <p:spPr/>
        <p:txBody>
          <a:bodyPr>
            <a:normAutofit/>
          </a:bodyPr>
          <a:lstStyle/>
          <a:p>
            <a:r>
              <a:rPr lang="he-IL" dirty="0"/>
              <a:t>מנהל הפרויקט במדריך</a:t>
            </a:r>
            <a:endParaRPr lang="en-IL" dirty="0"/>
          </a:p>
        </p:txBody>
      </p:sp>
      <p:sp>
        <p:nvSpPr>
          <p:cNvPr id="3" name="Content Placeholder 2">
            <a:extLst>
              <a:ext uri="{FF2B5EF4-FFF2-40B4-BE49-F238E27FC236}">
                <a16:creationId xmlns:a16="http://schemas.microsoft.com/office/drawing/2014/main" id="{45C78CA8-2B1C-B1CA-3B31-48326501A14E}"/>
              </a:ext>
            </a:extLst>
          </p:cNvPr>
          <p:cNvSpPr>
            <a:spLocks noGrp="1"/>
          </p:cNvSpPr>
          <p:nvPr>
            <p:ph idx="1"/>
          </p:nvPr>
        </p:nvSpPr>
        <p:spPr>
          <a:xfrm>
            <a:off x="1509622" y="1715784"/>
            <a:ext cx="10072778" cy="4410380"/>
          </a:xfrm>
        </p:spPr>
        <p:txBody>
          <a:bodyPr>
            <a:normAutofit/>
          </a:bodyPr>
          <a:lstStyle/>
          <a:p>
            <a:pPr marL="0" indent="0" algn="r" rtl="1">
              <a:buNone/>
            </a:pPr>
            <a:r>
              <a:rPr lang="he-IL" sz="3200" b="1" dirty="0"/>
              <a:t>מנהל הפרויקט </a:t>
            </a:r>
            <a:r>
              <a:rPr lang="he-IL" dirty="0"/>
              <a:t>מנהל הפרויקט הוא האדם המנהל את פרויקט הבנייה, ועומד בראש הצוות העוסק באופן ישיר בניהול הפרויקט, כולל מפקחים מטעמו שהינם חלק מצוות מנהל הפרויקט.</a:t>
            </a:r>
          </a:p>
          <a:p>
            <a:pPr marL="0" indent="0" algn="r" rtl="1">
              <a:buNone/>
            </a:pPr>
            <a:r>
              <a:rPr lang="he-IL" dirty="0"/>
              <a:t>מנהל הפרויקט נושא </a:t>
            </a:r>
            <a:r>
              <a:rPr lang="he-IL" dirty="0">
                <a:highlight>
                  <a:srgbClr val="00FF00"/>
                </a:highlight>
              </a:rPr>
              <a:t>באחריות אישית </a:t>
            </a:r>
            <a:r>
              <a:rPr lang="he-IL" dirty="0"/>
              <a:t>כלפי נציג המזמין על פעולות הניהול וההובלה היומיומיות של הפרויקט.</a:t>
            </a:r>
          </a:p>
          <a:p>
            <a:pPr marL="0" indent="0" algn="r" rtl="1">
              <a:buNone/>
            </a:pPr>
            <a:endParaRPr lang="he-IL" dirty="0"/>
          </a:p>
          <a:p>
            <a:pPr marL="0" indent="0" algn="r" rtl="1">
              <a:buNone/>
            </a:pPr>
            <a:r>
              <a:rPr lang="he-IL" dirty="0">
                <a:highlight>
                  <a:srgbClr val="00FF00"/>
                </a:highlight>
              </a:rPr>
              <a:t>באחריות</a:t>
            </a:r>
            <a:r>
              <a:rPr lang="he-IL" dirty="0"/>
              <a:t> מנהל הפרויקט לוודא שכל גורם בצוות הפרויקט יבצע את המוטל עליו במועד הנדרש. מנהל הפרויקט ינהל את כל צוות הפרויקט, יארגן את פעילויות הפרויקט, וימליץ למזמין, באמצעות נציגו, לגבי ההחלטות שהוא צריך לקבל</a:t>
            </a:r>
            <a:endParaRPr lang="en-US" dirty="0"/>
          </a:p>
          <a:p>
            <a:pPr marL="0" indent="0" algn="r" rtl="1">
              <a:buNone/>
            </a:pPr>
            <a:endParaRPr lang="en-US" dirty="0"/>
          </a:p>
          <a:p>
            <a:pPr marL="0" indent="0" algn="r" rtl="1">
              <a:buNone/>
            </a:pPr>
            <a:endParaRPr lang="en-US" dirty="0"/>
          </a:p>
        </p:txBody>
      </p:sp>
      <p:sp>
        <p:nvSpPr>
          <p:cNvPr id="4" name="Slide Number Placeholder 3">
            <a:extLst>
              <a:ext uri="{FF2B5EF4-FFF2-40B4-BE49-F238E27FC236}">
                <a16:creationId xmlns:a16="http://schemas.microsoft.com/office/drawing/2014/main" id="{CC6AFFB1-6A95-F427-BEC0-5FFF092097D8}"/>
              </a:ext>
            </a:extLst>
          </p:cNvPr>
          <p:cNvSpPr>
            <a:spLocks noGrp="1"/>
          </p:cNvSpPr>
          <p:nvPr>
            <p:ph type="sldNum" sz="quarter" idx="12"/>
          </p:nvPr>
        </p:nvSpPr>
        <p:spPr/>
        <p:txBody>
          <a:bodyPr/>
          <a:lstStyle/>
          <a:p>
            <a:fld id="{77D6D381-2BAB-4D8A-8E29-0507A916487D}" type="slidenum">
              <a:rPr lang="he-IL" smtClean="0"/>
              <a:pPr/>
              <a:t>23</a:t>
            </a:fld>
            <a:endParaRPr lang="he-IL"/>
          </a:p>
        </p:txBody>
      </p:sp>
      <p:sp>
        <p:nvSpPr>
          <p:cNvPr id="6" name="Rectangle 5">
            <a:extLst>
              <a:ext uri="{FF2B5EF4-FFF2-40B4-BE49-F238E27FC236}">
                <a16:creationId xmlns:a16="http://schemas.microsoft.com/office/drawing/2014/main" id="{7C76B4B1-FF59-D7F0-7F39-D9A6DCAA2E1C}"/>
              </a:ext>
            </a:extLst>
          </p:cNvPr>
          <p:cNvSpPr/>
          <p:nvPr/>
        </p:nvSpPr>
        <p:spPr>
          <a:xfrm>
            <a:off x="2113107" y="1010103"/>
            <a:ext cx="1035831" cy="49758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מנהל הפרויקט</a:t>
            </a:r>
            <a:endParaRPr lang="en-IL" sz="1400" b="1" dirty="0">
              <a:solidFill>
                <a:schemeClr val="tx1"/>
              </a:solidFill>
            </a:endParaRPr>
          </a:p>
        </p:txBody>
      </p:sp>
    </p:spTree>
    <p:extLst>
      <p:ext uri="{BB962C8B-B14F-4D97-AF65-F5344CB8AC3E}">
        <p14:creationId xmlns:p14="http://schemas.microsoft.com/office/powerpoint/2010/main" val="317513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0959-1CE5-E151-6775-938D6EA88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24923-FE62-549A-8D6F-89441DBFBF1D}"/>
              </a:ext>
            </a:extLst>
          </p:cNvPr>
          <p:cNvSpPr>
            <a:spLocks noGrp="1"/>
          </p:cNvSpPr>
          <p:nvPr>
            <p:ph type="title"/>
          </p:nvPr>
        </p:nvSpPr>
        <p:spPr/>
        <p:txBody>
          <a:bodyPr>
            <a:normAutofit/>
          </a:bodyPr>
          <a:lstStyle/>
          <a:p>
            <a:r>
              <a:rPr lang="he-IL" dirty="0"/>
              <a:t>מנהל הפרויקט במדריך</a:t>
            </a:r>
            <a:endParaRPr lang="en-IL" dirty="0"/>
          </a:p>
        </p:txBody>
      </p:sp>
      <p:sp>
        <p:nvSpPr>
          <p:cNvPr id="3" name="Content Placeholder 2">
            <a:extLst>
              <a:ext uri="{FF2B5EF4-FFF2-40B4-BE49-F238E27FC236}">
                <a16:creationId xmlns:a16="http://schemas.microsoft.com/office/drawing/2014/main" id="{07FD803E-7E09-7B56-F698-EADC86617285}"/>
              </a:ext>
            </a:extLst>
          </p:cNvPr>
          <p:cNvSpPr>
            <a:spLocks noGrp="1"/>
          </p:cNvSpPr>
          <p:nvPr>
            <p:ph idx="1"/>
          </p:nvPr>
        </p:nvSpPr>
        <p:spPr>
          <a:xfrm>
            <a:off x="1279982" y="1266290"/>
            <a:ext cx="10245306" cy="5144786"/>
          </a:xfrm>
        </p:spPr>
        <p:txBody>
          <a:bodyPr>
            <a:normAutofit lnSpcReduction="10000"/>
          </a:bodyPr>
          <a:lstStyle/>
          <a:p>
            <a:pPr marL="0" indent="0" algn="r" rtl="1">
              <a:buNone/>
            </a:pPr>
            <a:r>
              <a:rPr lang="he-IL" sz="2800" dirty="0"/>
              <a:t>ככלל, באחריות מנהל הפרויקט:</a:t>
            </a:r>
          </a:p>
          <a:p>
            <a:pPr marL="0" indent="0" algn="r" rtl="1">
              <a:buNone/>
            </a:pPr>
            <a:endParaRPr lang="he-IL" sz="1600" dirty="0"/>
          </a:p>
          <a:p>
            <a:pPr lvl="0" algn="r" rtl="1"/>
            <a:r>
              <a:rPr lang="he-IL" sz="2000" dirty="0"/>
              <a:t>לנהל, להוביל ולהמריץ את צוות הפרויקט.</a:t>
            </a:r>
            <a:endParaRPr lang="en-IL" sz="2000" dirty="0"/>
          </a:p>
          <a:p>
            <a:pPr lvl="0" algn="r" rtl="1"/>
            <a:r>
              <a:rPr lang="he-IL" sz="2000" dirty="0"/>
              <a:t>לגייס את צוות הפרויקט...</a:t>
            </a:r>
            <a:endParaRPr lang="en-IL" sz="2000" dirty="0"/>
          </a:p>
          <a:p>
            <a:pPr lvl="0" algn="r" rtl="1"/>
            <a:r>
              <a:rPr lang="he-IL" sz="2000" dirty="0"/>
              <a:t>להכין את תוכנית ניהול הפרויקט.</a:t>
            </a:r>
            <a:endParaRPr lang="en-IL" sz="2000" dirty="0"/>
          </a:p>
          <a:p>
            <a:pPr lvl="0" algn="r" rtl="1"/>
            <a:r>
              <a:rPr lang="he-IL" sz="2000" dirty="0"/>
              <a:t>להכין את תוכנית הפרויקט .....</a:t>
            </a:r>
            <a:endParaRPr lang="en-IL" sz="2000" dirty="0"/>
          </a:p>
          <a:p>
            <a:pPr lvl="0" algn="r" rtl="1"/>
            <a:r>
              <a:rPr lang="he-IL" sz="2000" dirty="0"/>
              <a:t>להגדיר את תחומי האחריות, תכולת העבודה והיעדים עבור כל צוות הפרויקט;</a:t>
            </a:r>
            <a:endParaRPr lang="en-IL" sz="2000" dirty="0"/>
          </a:p>
          <a:p>
            <a:pPr lvl="0" algn="r" rtl="1"/>
            <a:r>
              <a:rPr lang="he-IL" sz="2000" dirty="0" err="1"/>
              <a:t>לנטר</a:t>
            </a:r>
            <a:r>
              <a:rPr lang="he-IL" sz="2000" dirty="0"/>
              <a:t> ולנהל את התקדמות הפרויקט אל מול הפרוגרמה ודרישות המזמין.</a:t>
            </a:r>
            <a:endParaRPr lang="en-IL" sz="2000" dirty="0"/>
          </a:p>
          <a:p>
            <a:pPr lvl="0" algn="r" rtl="1"/>
            <a:r>
              <a:rPr lang="he-IL" sz="2000" dirty="0" err="1"/>
              <a:t>לנטר</a:t>
            </a:r>
            <a:r>
              <a:rPr lang="he-IL" sz="2000" dirty="0"/>
              <a:t> ולנהל את הסיכונים.</a:t>
            </a:r>
            <a:endParaRPr lang="en-IL" sz="2000" dirty="0"/>
          </a:p>
          <a:p>
            <a:pPr lvl="0" algn="r" rtl="1"/>
            <a:r>
              <a:rPr lang="he-IL" sz="2000" dirty="0"/>
              <a:t>...</a:t>
            </a:r>
            <a:endParaRPr lang="en-IL" sz="2000" dirty="0"/>
          </a:p>
          <a:p>
            <a:pPr lvl="0" algn="r" rtl="1"/>
            <a:r>
              <a:rPr lang="he-IL" sz="2000" dirty="0"/>
              <a:t>לנהל את התכולה של הפרויקט ולבקר את השינויים.</a:t>
            </a:r>
            <a:endParaRPr lang="en-IL" sz="2000" dirty="0"/>
          </a:p>
          <a:p>
            <a:pPr lvl="0" algn="r" rtl="1"/>
            <a:r>
              <a:rPr lang="he-IL" sz="2000" dirty="0"/>
              <a:t>...</a:t>
            </a:r>
            <a:endParaRPr lang="en-IL" sz="2000" dirty="0"/>
          </a:p>
          <a:p>
            <a:pPr lvl="0" algn="r" rtl="1"/>
            <a:r>
              <a:rPr lang="he-IL" sz="2000" dirty="0"/>
              <a:t>לספק את תוצרי הפרויקט במועד, במגבלות התקציב ובאיכות המוסכמת.</a:t>
            </a:r>
            <a:endParaRPr lang="en-IL" sz="2000" dirty="0"/>
          </a:p>
          <a:p>
            <a:pPr lvl="0" algn="r" rtl="1"/>
            <a:r>
              <a:rPr lang="he-IL" sz="2000" dirty="0"/>
              <a:t>.....</a:t>
            </a:r>
            <a:endParaRPr lang="en-IL" sz="2000" dirty="0"/>
          </a:p>
          <a:p>
            <a:pPr algn="r" rtl="1"/>
            <a:endParaRPr lang="en-IL" sz="2800" dirty="0"/>
          </a:p>
        </p:txBody>
      </p:sp>
      <p:sp>
        <p:nvSpPr>
          <p:cNvPr id="4" name="Slide Number Placeholder 3">
            <a:extLst>
              <a:ext uri="{FF2B5EF4-FFF2-40B4-BE49-F238E27FC236}">
                <a16:creationId xmlns:a16="http://schemas.microsoft.com/office/drawing/2014/main" id="{F54FB26F-3514-C117-CEB1-6B4936602364}"/>
              </a:ext>
            </a:extLst>
          </p:cNvPr>
          <p:cNvSpPr>
            <a:spLocks noGrp="1"/>
          </p:cNvSpPr>
          <p:nvPr>
            <p:ph type="sldNum" sz="quarter" idx="12"/>
          </p:nvPr>
        </p:nvSpPr>
        <p:spPr/>
        <p:txBody>
          <a:bodyPr/>
          <a:lstStyle/>
          <a:p>
            <a:fld id="{77D6D381-2BAB-4D8A-8E29-0507A916487D}" type="slidenum">
              <a:rPr lang="he-IL" smtClean="0"/>
              <a:pPr/>
              <a:t>24</a:t>
            </a:fld>
            <a:endParaRPr lang="he-IL"/>
          </a:p>
        </p:txBody>
      </p:sp>
      <p:sp>
        <p:nvSpPr>
          <p:cNvPr id="5" name="Rectangle 4">
            <a:extLst>
              <a:ext uri="{FF2B5EF4-FFF2-40B4-BE49-F238E27FC236}">
                <a16:creationId xmlns:a16="http://schemas.microsoft.com/office/drawing/2014/main" id="{7E7D626B-38F3-6D4F-515C-C3B5AAF54657}"/>
              </a:ext>
            </a:extLst>
          </p:cNvPr>
          <p:cNvSpPr/>
          <p:nvPr/>
        </p:nvSpPr>
        <p:spPr>
          <a:xfrm>
            <a:off x="2113107" y="1010103"/>
            <a:ext cx="1035831" cy="49758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מנהל הפרויקט</a:t>
            </a:r>
            <a:endParaRPr lang="en-IL" sz="1400" b="1" dirty="0">
              <a:solidFill>
                <a:schemeClr val="tx1"/>
              </a:solidFill>
            </a:endParaRPr>
          </a:p>
        </p:txBody>
      </p:sp>
    </p:spTree>
    <p:extLst>
      <p:ext uri="{BB962C8B-B14F-4D97-AF65-F5344CB8AC3E}">
        <p14:creationId xmlns:p14="http://schemas.microsoft.com/office/powerpoint/2010/main" val="86516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563CA-D2CE-DFFC-DE86-D3EF98774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44BBB-C888-1D84-1221-7A96129EF029}"/>
              </a:ext>
            </a:extLst>
          </p:cNvPr>
          <p:cNvSpPr>
            <a:spLocks noGrp="1"/>
          </p:cNvSpPr>
          <p:nvPr>
            <p:ph type="title"/>
          </p:nvPr>
        </p:nvSpPr>
        <p:spPr/>
        <p:txBody>
          <a:bodyPr>
            <a:normAutofit/>
          </a:bodyPr>
          <a:lstStyle/>
          <a:p>
            <a:pPr rtl="1"/>
            <a:r>
              <a:rPr lang="he-IL" dirty="0"/>
              <a:t>הדגשים במדריך</a:t>
            </a:r>
            <a:endParaRPr lang="en-IL" dirty="0"/>
          </a:p>
        </p:txBody>
      </p:sp>
      <p:sp>
        <p:nvSpPr>
          <p:cNvPr id="4" name="Slide Number Placeholder 3">
            <a:extLst>
              <a:ext uri="{FF2B5EF4-FFF2-40B4-BE49-F238E27FC236}">
                <a16:creationId xmlns:a16="http://schemas.microsoft.com/office/drawing/2014/main" id="{52CDC18A-78B2-B94C-0A3B-8055B364C897}"/>
              </a:ext>
            </a:extLst>
          </p:cNvPr>
          <p:cNvSpPr>
            <a:spLocks noGrp="1"/>
          </p:cNvSpPr>
          <p:nvPr>
            <p:ph type="sldNum" sz="quarter" idx="12"/>
          </p:nvPr>
        </p:nvSpPr>
        <p:spPr/>
        <p:txBody>
          <a:bodyPr/>
          <a:lstStyle/>
          <a:p>
            <a:fld id="{77D6D381-2BAB-4D8A-8E29-0507A916487D}" type="slidenum">
              <a:rPr lang="he-IL" smtClean="0"/>
              <a:pPr/>
              <a:t>25</a:t>
            </a:fld>
            <a:endParaRPr lang="he-IL"/>
          </a:p>
        </p:txBody>
      </p:sp>
      <p:sp>
        <p:nvSpPr>
          <p:cNvPr id="7" name="TextBox 6">
            <a:extLst>
              <a:ext uri="{FF2B5EF4-FFF2-40B4-BE49-F238E27FC236}">
                <a16:creationId xmlns:a16="http://schemas.microsoft.com/office/drawing/2014/main" id="{F19326E7-FA62-D1FE-1A6C-EA58C33C0140}"/>
              </a:ext>
            </a:extLst>
          </p:cNvPr>
          <p:cNvSpPr txBox="1"/>
          <p:nvPr/>
        </p:nvSpPr>
        <p:spPr>
          <a:xfrm>
            <a:off x="6457828" y="1784592"/>
            <a:ext cx="4652660" cy="3046988"/>
          </a:xfrm>
          <a:prstGeom prst="rect">
            <a:avLst/>
          </a:prstGeom>
          <a:noFill/>
        </p:spPr>
        <p:txBody>
          <a:bodyPr wrap="square">
            <a:spAutoFit/>
          </a:bodyPr>
          <a:lstStyle/>
          <a:p>
            <a:pPr marL="342900" indent="-342900">
              <a:spcBef>
                <a:spcPct val="20000"/>
              </a:spcBef>
              <a:buClr>
                <a:schemeClr val="tx2">
                  <a:lumMod val="60000"/>
                  <a:lumOff val="40000"/>
                </a:schemeClr>
              </a:buClr>
              <a:buFont typeface="Courier New" panose="02070309020205020404" pitchFamily="49" charset="0"/>
              <a:buChar char="o"/>
            </a:pPr>
            <a:r>
              <a:rPr lang="he-IL" sz="2400" dirty="0"/>
              <a:t>סנכרון הגדרות חוזיות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מסמכי הפרויקט</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ניהול מידע</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משילות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תפקידים (כולל מזמין, נציג מזמין, מנהל פרויקט, קבלן)</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כישורים לניהול פרויקט</a:t>
            </a:r>
          </a:p>
        </p:txBody>
      </p:sp>
      <p:sp>
        <p:nvSpPr>
          <p:cNvPr id="3" name="TextBox 2">
            <a:extLst>
              <a:ext uri="{FF2B5EF4-FFF2-40B4-BE49-F238E27FC236}">
                <a16:creationId xmlns:a16="http://schemas.microsoft.com/office/drawing/2014/main" id="{2737479A-3C7D-5F0D-CA33-64158C7C1DD2}"/>
              </a:ext>
            </a:extLst>
          </p:cNvPr>
          <p:cNvSpPr txBox="1"/>
          <p:nvPr/>
        </p:nvSpPr>
        <p:spPr>
          <a:xfrm>
            <a:off x="1152533" y="1784592"/>
            <a:ext cx="4861370" cy="3120854"/>
          </a:xfrm>
          <a:prstGeom prst="rect">
            <a:avLst/>
          </a:prstGeom>
          <a:noFill/>
        </p:spPr>
        <p:txBody>
          <a:bodyPr wrap="square">
            <a:spAutoFit/>
          </a:bodyPr>
          <a:lstStyle/>
          <a:p>
            <a:pPr marL="342900" indent="-342900">
              <a:spcBef>
                <a:spcPct val="20000"/>
              </a:spcBef>
              <a:buClr>
                <a:schemeClr val="tx2">
                  <a:lumMod val="60000"/>
                  <a:lumOff val="40000"/>
                </a:schemeClr>
              </a:buClr>
              <a:buFont typeface="Courier New" panose="02070309020205020404" pitchFamily="49" charset="0"/>
              <a:buChar char="o"/>
            </a:pPr>
            <a:r>
              <a:rPr lang="he-IL" sz="2400" dirty="0"/>
              <a:t>ניהול בתנאי אי-ודאות וניהול שינויים</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איכות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בטיחות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טוהר מידות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t>אתיקה</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latin typeface="Times New Roman" panose="02020603050405020304" pitchFamily="18" charset="0"/>
                <a:ea typeface="SimSun" panose="02010600030101010101" pitchFamily="2" charset="-122"/>
              </a:rPr>
              <a:t>אבטחת איכות ובקרת איכות</a:t>
            </a:r>
          </a:p>
          <a:p>
            <a:pPr marL="342900" indent="-342900">
              <a:spcBef>
                <a:spcPct val="20000"/>
              </a:spcBef>
              <a:buClr>
                <a:schemeClr val="tx2">
                  <a:lumMod val="60000"/>
                  <a:lumOff val="40000"/>
                </a:schemeClr>
              </a:buClr>
              <a:buFont typeface="Courier New" panose="02070309020205020404" pitchFamily="49" charset="0"/>
              <a:buChar char="o"/>
            </a:pPr>
            <a:r>
              <a:rPr lang="he-IL" sz="2400" dirty="0">
                <a:effectLst/>
                <a:latin typeface="Times New Roman" panose="02020603050405020304" pitchFamily="18" charset="0"/>
                <a:ea typeface="SimSun" panose="02010600030101010101" pitchFamily="2" charset="-122"/>
              </a:rPr>
              <a:t>מחזור החיים של הפרויקט</a:t>
            </a:r>
            <a:endParaRPr lang="en-IL"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1079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6A2F-6381-02AA-8DE6-710441545633}"/>
              </a:ext>
            </a:extLst>
          </p:cNvPr>
          <p:cNvSpPr>
            <a:spLocks noGrp="1"/>
          </p:cNvSpPr>
          <p:nvPr>
            <p:ph type="title"/>
          </p:nvPr>
        </p:nvSpPr>
        <p:spPr>
          <a:xfrm>
            <a:off x="1530170" y="339047"/>
            <a:ext cx="10129890" cy="1143000"/>
          </a:xfrm>
        </p:spPr>
        <p:txBody>
          <a:bodyPr/>
          <a:lstStyle/>
          <a:p>
            <a:r>
              <a:rPr lang="he-IL" dirty="0"/>
              <a:t>חשיבות ניהול המידע</a:t>
            </a:r>
            <a:endParaRPr lang="en-IL" dirty="0"/>
          </a:p>
        </p:txBody>
      </p:sp>
      <p:sp>
        <p:nvSpPr>
          <p:cNvPr id="4" name="Slide Number Placeholder 3">
            <a:extLst>
              <a:ext uri="{FF2B5EF4-FFF2-40B4-BE49-F238E27FC236}">
                <a16:creationId xmlns:a16="http://schemas.microsoft.com/office/drawing/2014/main" id="{CDEDDF23-C0CA-B43E-B4E2-2EEA9B962839}"/>
              </a:ext>
            </a:extLst>
          </p:cNvPr>
          <p:cNvSpPr>
            <a:spLocks noGrp="1"/>
          </p:cNvSpPr>
          <p:nvPr>
            <p:ph type="sldNum" sz="quarter" idx="12"/>
          </p:nvPr>
        </p:nvSpPr>
        <p:spPr/>
        <p:txBody>
          <a:bodyPr/>
          <a:lstStyle/>
          <a:p>
            <a:fld id="{77D6D381-2BAB-4D8A-8E29-0507A916487D}" type="slidenum">
              <a:rPr lang="he-IL" smtClean="0"/>
              <a:pPr/>
              <a:t>26</a:t>
            </a:fld>
            <a:endParaRPr lang="he-IL"/>
          </a:p>
        </p:txBody>
      </p:sp>
      <p:graphicFrame>
        <p:nvGraphicFramePr>
          <p:cNvPr id="7" name="Table 6">
            <a:extLst>
              <a:ext uri="{FF2B5EF4-FFF2-40B4-BE49-F238E27FC236}">
                <a16:creationId xmlns:a16="http://schemas.microsoft.com/office/drawing/2014/main" id="{305F90ED-FE49-4BB6-E338-8AA22871CEA6}"/>
              </a:ext>
            </a:extLst>
          </p:cNvPr>
          <p:cNvGraphicFramePr>
            <a:graphicFrameLocks noGrp="1"/>
          </p:cNvGraphicFramePr>
          <p:nvPr>
            <p:extLst>
              <p:ext uri="{D42A27DB-BD31-4B8C-83A1-F6EECF244321}">
                <p14:modId xmlns:p14="http://schemas.microsoft.com/office/powerpoint/2010/main" val="158795427"/>
              </p:ext>
            </p:extLst>
          </p:nvPr>
        </p:nvGraphicFramePr>
        <p:xfrm>
          <a:off x="1395398" y="1817767"/>
          <a:ext cx="10129890" cy="2506091"/>
        </p:xfrm>
        <a:graphic>
          <a:graphicData uri="http://schemas.openxmlformats.org/drawingml/2006/table">
            <a:tbl>
              <a:tblPr rtl="1" firstRow="1" firstCol="1" bandRow="1"/>
              <a:tblGrid>
                <a:gridCol w="3419484">
                  <a:extLst>
                    <a:ext uri="{9D8B030D-6E8A-4147-A177-3AD203B41FA5}">
                      <a16:colId xmlns:a16="http://schemas.microsoft.com/office/drawing/2014/main" val="1542654911"/>
                    </a:ext>
                  </a:extLst>
                </a:gridCol>
                <a:gridCol w="6710406">
                  <a:extLst>
                    <a:ext uri="{9D8B030D-6E8A-4147-A177-3AD203B41FA5}">
                      <a16:colId xmlns:a16="http://schemas.microsoft.com/office/drawing/2014/main" val="3610314972"/>
                    </a:ext>
                  </a:extLst>
                </a:gridCol>
              </a:tblGrid>
              <a:tr h="190500">
                <a:tc>
                  <a:txBody>
                    <a:bodyPr/>
                    <a:lstStyle/>
                    <a:p>
                      <a:pPr algn="r" rtl="1">
                        <a:lnSpc>
                          <a:spcPct val="115000"/>
                        </a:lnSpc>
                        <a:spcAft>
                          <a:spcPts val="1200"/>
                        </a:spcAft>
                        <a:buNone/>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סביבת מידע משותפת</a:t>
                      </a:r>
                      <a:endParaRPr lang="en-IL" sz="2400" dirty="0">
                        <a:effectLst/>
                        <a:latin typeface="Times New Roman" panose="02020603050405020304" pitchFamily="18" charset="0"/>
                        <a:ea typeface="SimSun" panose="02010600030101010101" pitchFamily="2" charset="-122"/>
                        <a:cs typeface="David" panose="020E0502060401010101" pitchFamily="34" charset="-79"/>
                      </a:endParaRPr>
                    </a:p>
                    <a:p>
                      <a:pPr algn="l" rtl="0">
                        <a:lnSpc>
                          <a:spcPct val="115000"/>
                        </a:lnSpc>
                        <a:spcAft>
                          <a:spcPts val="1200"/>
                        </a:spcAft>
                        <a:buNone/>
                      </a:pPr>
                      <a:r>
                        <a:rPr lang="en-US" sz="2400" dirty="0">
                          <a:effectLst/>
                          <a:latin typeface="Times New Roman" panose="02020603050405020304" pitchFamily="18" charset="0"/>
                          <a:ea typeface="Times New Roman" panose="02020603050405020304" pitchFamily="18" charset="0"/>
                          <a:cs typeface="David" panose="020E0502060401010101" pitchFamily="34" charset="-79"/>
                        </a:rPr>
                        <a:t>Common Data Environment (CDE)</a:t>
                      </a:r>
                      <a:endParaRPr lang="en-IL" sz="2400" dirty="0">
                        <a:effectLst/>
                        <a:latin typeface="Times New Roman" panose="02020603050405020304" pitchFamily="18" charset="0"/>
                        <a:ea typeface="SimSun" panose="02010600030101010101" pitchFamily="2" charset="-122"/>
                        <a:cs typeface="David" panose="020E0502060401010101" pitchFamily="34" charset="-79"/>
                      </a:endParaRPr>
                    </a:p>
                  </a:txBody>
                  <a:tcPr marL="68580" marR="68580" marT="0" marB="0">
                    <a:lnL>
                      <a:noFill/>
                    </a:lnL>
                    <a:lnR>
                      <a:noFill/>
                    </a:lnR>
                    <a:lnT>
                      <a:noFill/>
                    </a:lnT>
                    <a:lnB>
                      <a:noFill/>
                    </a:lnB>
                    <a:noFill/>
                  </a:tcPr>
                </a:tc>
                <a:tc>
                  <a:txBody>
                    <a:bodyPr/>
                    <a:lstStyle/>
                    <a:p>
                      <a:pPr algn="r" rtl="1">
                        <a:lnSpc>
                          <a:spcPct val="115000"/>
                        </a:lnSpc>
                        <a:buNone/>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מערכת ממוחשבת לאגירה, ניהול ושיתוף מידע בפרויקט בנייה בענן. המערכת כוללת שגרות ונהלים להגבלת גישה למידע על פי הרשאות, גיבויים, וייצוג של המידע. המידע נאגר בקבצים ובמחיצות. המערכת מכונה באנגלית </a:t>
                      </a:r>
                      <a:r>
                        <a:rPr lang="en-US" sz="2400" dirty="0">
                          <a:effectLst/>
                          <a:latin typeface="Times New Roman" panose="02020603050405020304" pitchFamily="18" charset="0"/>
                          <a:ea typeface="Times New Roman" panose="02020603050405020304" pitchFamily="18" charset="0"/>
                          <a:cs typeface="David" panose="020E0502060401010101" pitchFamily="34" charset="-79"/>
                        </a:rPr>
                        <a:t>Common Data </a:t>
                      </a:r>
                      <a:r>
                        <a:rPr lang="en-US" sz="2400" dirty="0">
                          <a:effectLst/>
                          <a:latin typeface="David" panose="020E0502060401010101" pitchFamily="34" charset="-79"/>
                          <a:ea typeface="Times New Roman" panose="02020603050405020304" pitchFamily="18" charset="0"/>
                          <a:cs typeface="David" panose="020E0502060401010101" pitchFamily="34" charset="-79"/>
                        </a:rPr>
                        <a:t> </a:t>
                      </a:r>
                      <a:r>
                        <a:rPr lang="en-US" sz="2400" dirty="0">
                          <a:effectLst/>
                          <a:latin typeface="Times New Roman" panose="02020603050405020304" pitchFamily="18" charset="0"/>
                          <a:ea typeface="Times New Roman" panose="02020603050405020304" pitchFamily="18" charset="0"/>
                          <a:cs typeface="David" panose="020E0502060401010101" pitchFamily="34" charset="-79"/>
                        </a:rPr>
                        <a:t>Environment (CDE)</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 והיא מוגדרת </a:t>
                      </a:r>
                      <a:r>
                        <a:rPr lang="he-IL" sz="2400" dirty="0" err="1">
                          <a:effectLst/>
                          <a:latin typeface="Times New Roman" panose="02020603050405020304" pitchFamily="18" charset="0"/>
                          <a:ea typeface="Times New Roman" panose="02020603050405020304" pitchFamily="18" charset="0"/>
                          <a:cs typeface="David" panose="020E0502060401010101" pitchFamily="34" charset="-79"/>
                        </a:rPr>
                        <a:t>בת"י</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 19650</a:t>
                      </a:r>
                      <a:r>
                        <a:rPr lang="en-US" sz="24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IL" sz="2400" dirty="0">
                        <a:effectLst/>
                        <a:latin typeface="Times New Roman" panose="02020603050405020304" pitchFamily="18" charset="0"/>
                        <a:ea typeface="SimSun" panose="02010600030101010101" pitchFamily="2" charset="-122"/>
                        <a:cs typeface="David" panose="020E0502060401010101" pitchFamily="34" charset="-79"/>
                      </a:endParaRPr>
                    </a:p>
                  </a:txBody>
                  <a:tcPr marL="68580" marR="68580" marT="0" marB="0">
                    <a:lnL>
                      <a:noFill/>
                    </a:lnL>
                    <a:lnR>
                      <a:noFill/>
                    </a:lnR>
                    <a:lnT>
                      <a:noFill/>
                    </a:lnT>
                    <a:lnB>
                      <a:noFill/>
                    </a:lnB>
                    <a:noFill/>
                  </a:tcPr>
                </a:tc>
                <a:extLst>
                  <a:ext uri="{0D108BD9-81ED-4DB2-BD59-A6C34878D82A}">
                    <a16:rowId xmlns:a16="http://schemas.microsoft.com/office/drawing/2014/main" val="4016158791"/>
                  </a:ext>
                </a:extLst>
              </a:tr>
            </a:tbl>
          </a:graphicData>
        </a:graphic>
      </p:graphicFrame>
    </p:spTree>
    <p:extLst>
      <p:ext uri="{BB962C8B-B14F-4D97-AF65-F5344CB8AC3E}">
        <p14:creationId xmlns:p14="http://schemas.microsoft.com/office/powerpoint/2010/main" val="426501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A4A09-CD2F-8D4E-7F24-567C32CD8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30744-9184-06B8-EECA-8E2C954BEA29}"/>
              </a:ext>
            </a:extLst>
          </p:cNvPr>
          <p:cNvSpPr>
            <a:spLocks noGrp="1"/>
          </p:cNvSpPr>
          <p:nvPr>
            <p:ph type="title"/>
          </p:nvPr>
        </p:nvSpPr>
        <p:spPr>
          <a:xfrm>
            <a:off x="1489074" y="267128"/>
            <a:ext cx="10129890" cy="1143000"/>
          </a:xfrm>
        </p:spPr>
        <p:txBody>
          <a:bodyPr/>
          <a:lstStyle/>
          <a:p>
            <a:r>
              <a:rPr lang="he-IL" dirty="0"/>
              <a:t>חשיבות ניהול המידע</a:t>
            </a:r>
            <a:endParaRPr lang="en-IL" dirty="0"/>
          </a:p>
        </p:txBody>
      </p:sp>
      <p:sp>
        <p:nvSpPr>
          <p:cNvPr id="3" name="Content Placeholder 2">
            <a:extLst>
              <a:ext uri="{FF2B5EF4-FFF2-40B4-BE49-F238E27FC236}">
                <a16:creationId xmlns:a16="http://schemas.microsoft.com/office/drawing/2014/main" id="{234192BB-3E7F-3CA4-2740-D0BAB20CFC5B}"/>
              </a:ext>
            </a:extLst>
          </p:cNvPr>
          <p:cNvSpPr>
            <a:spLocks noGrp="1"/>
          </p:cNvSpPr>
          <p:nvPr>
            <p:ph idx="1"/>
          </p:nvPr>
        </p:nvSpPr>
        <p:spPr>
          <a:xfrm>
            <a:off x="1489074" y="1332493"/>
            <a:ext cx="10072778" cy="4525963"/>
          </a:xfrm>
        </p:spPr>
        <p:txBody>
          <a:bodyPr/>
          <a:lstStyle/>
          <a:p>
            <a:pPr algn="r" rtl="1"/>
            <a:r>
              <a:rPr lang="he-IL" dirty="0"/>
              <a:t>בהתאם לגודל, היקף ומורכבות הפרויקט, ובמידת הצורך, </a:t>
            </a:r>
            <a:r>
              <a:rPr lang="he-IL" dirty="0">
                <a:highlight>
                  <a:srgbClr val="FFFF00"/>
                </a:highlight>
              </a:rPr>
              <a:t>מנהל הפרויקט ימנה מנהל מידע בפרויקט</a:t>
            </a:r>
            <a:r>
              <a:rPr lang="he-IL" dirty="0"/>
              <a:t>. מנהל המידע יכול להיות נותן שירות עצמאי או עובד מטעם מנהל הפרויקט. ניהול המידע התכנוני ייעשה ע"י עובד מטעם האדריכל או המתכנן הראשי. </a:t>
            </a:r>
          </a:p>
          <a:p>
            <a:pPr algn="r" rtl="1"/>
            <a:r>
              <a:rPr lang="he-IL" dirty="0">
                <a:highlight>
                  <a:srgbClr val="FFFF00"/>
                </a:highlight>
              </a:rPr>
              <a:t>ניהול המידע כולל איסוף, אחסון, הפצה, תיעוד, ומחיקה של חומרים לא רלוונטיים. </a:t>
            </a:r>
          </a:p>
          <a:p>
            <a:pPr algn="r" rtl="1"/>
            <a:r>
              <a:rPr lang="he-IL" dirty="0"/>
              <a:t>תכולת המידע, סוג התיעוד הנדרש, וההרשאות הרלוונטיות יוגדרו מראש.</a:t>
            </a:r>
          </a:p>
          <a:p>
            <a:pPr algn="r" rtl="1"/>
            <a:r>
              <a:rPr lang="he-IL" dirty="0">
                <a:highlight>
                  <a:srgbClr val="FFFF00"/>
                </a:highlight>
              </a:rPr>
              <a:t>המידע הוא קריטי לצורך קבלת החלטות בזמן המתאים.</a:t>
            </a:r>
          </a:p>
          <a:p>
            <a:pPr algn="r" rtl="1"/>
            <a:r>
              <a:rPr lang="he-IL" dirty="0">
                <a:highlight>
                  <a:srgbClr val="FFFF00"/>
                </a:highlight>
              </a:rPr>
              <a:t>המידע יתועד, יהיה נכון, עדכני, מאובטח, זמין או מופץ לגורמים הרלוונטיים (באמצעות הרשאות) ונגיש לכל מי שנדרש לו.</a:t>
            </a:r>
          </a:p>
          <a:p>
            <a:pPr algn="r" rtl="1"/>
            <a:endParaRPr lang="en-IL" dirty="0"/>
          </a:p>
          <a:p>
            <a:pPr algn="r" rtl="1"/>
            <a:endParaRPr lang="en-IL" dirty="0"/>
          </a:p>
        </p:txBody>
      </p:sp>
      <p:sp>
        <p:nvSpPr>
          <p:cNvPr id="4" name="Slide Number Placeholder 3">
            <a:extLst>
              <a:ext uri="{FF2B5EF4-FFF2-40B4-BE49-F238E27FC236}">
                <a16:creationId xmlns:a16="http://schemas.microsoft.com/office/drawing/2014/main" id="{A554AFC9-F0EB-8830-0EE8-43D39D20C7D4}"/>
              </a:ext>
            </a:extLst>
          </p:cNvPr>
          <p:cNvSpPr>
            <a:spLocks noGrp="1"/>
          </p:cNvSpPr>
          <p:nvPr>
            <p:ph type="sldNum" sz="quarter" idx="12"/>
          </p:nvPr>
        </p:nvSpPr>
        <p:spPr/>
        <p:txBody>
          <a:bodyPr/>
          <a:lstStyle/>
          <a:p>
            <a:fld id="{77D6D381-2BAB-4D8A-8E29-0507A916487D}" type="slidenum">
              <a:rPr lang="he-IL" smtClean="0"/>
              <a:pPr/>
              <a:t>27</a:t>
            </a:fld>
            <a:endParaRPr lang="he-IL"/>
          </a:p>
        </p:txBody>
      </p:sp>
    </p:spTree>
    <p:extLst>
      <p:ext uri="{BB962C8B-B14F-4D97-AF65-F5344CB8AC3E}">
        <p14:creationId xmlns:p14="http://schemas.microsoft.com/office/powerpoint/2010/main" val="91217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A04FD-C462-1045-688D-46754C82A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579E5-8778-C559-1CA5-2A4C9FA723CB}"/>
              </a:ext>
            </a:extLst>
          </p:cNvPr>
          <p:cNvSpPr>
            <a:spLocks noGrp="1"/>
          </p:cNvSpPr>
          <p:nvPr>
            <p:ph type="title"/>
          </p:nvPr>
        </p:nvSpPr>
        <p:spPr/>
        <p:txBody>
          <a:bodyPr/>
          <a:lstStyle/>
          <a:p>
            <a:r>
              <a:rPr lang="he-IL" dirty="0"/>
              <a:t>חשיבות ניהול המידע</a:t>
            </a:r>
            <a:endParaRPr lang="en-IL" dirty="0"/>
          </a:p>
        </p:txBody>
      </p:sp>
      <p:sp>
        <p:nvSpPr>
          <p:cNvPr id="3" name="Content Placeholder 2">
            <a:extLst>
              <a:ext uri="{FF2B5EF4-FFF2-40B4-BE49-F238E27FC236}">
                <a16:creationId xmlns:a16="http://schemas.microsoft.com/office/drawing/2014/main" id="{57C3C7B5-B3C7-081C-7C09-2C65B873210B}"/>
              </a:ext>
            </a:extLst>
          </p:cNvPr>
          <p:cNvSpPr>
            <a:spLocks noGrp="1"/>
          </p:cNvSpPr>
          <p:nvPr>
            <p:ph idx="1"/>
          </p:nvPr>
        </p:nvSpPr>
        <p:spPr>
          <a:xfrm>
            <a:off x="1509622" y="1065365"/>
            <a:ext cx="10072778" cy="4525963"/>
          </a:xfrm>
        </p:spPr>
        <p:txBody>
          <a:bodyPr/>
          <a:lstStyle/>
          <a:p>
            <a:pPr algn="r" rtl="1"/>
            <a:r>
              <a:rPr lang="he-IL" dirty="0"/>
              <a:t>מומלץ השימוש בתכנת </a:t>
            </a:r>
            <a:r>
              <a:rPr lang="en-US" dirty="0"/>
              <a:t>BIM</a:t>
            </a:r>
            <a:r>
              <a:rPr lang="he-IL" dirty="0"/>
              <a:t> (</a:t>
            </a:r>
            <a:r>
              <a:rPr lang="en-US" dirty="0"/>
              <a:t>Building Information Modeling</a:t>
            </a:r>
            <a:r>
              <a:rPr lang="he-IL" dirty="0"/>
              <a:t>). בפרויקט בו נעשה שימוש ב-</a:t>
            </a:r>
            <a:r>
              <a:rPr lang="en-US" dirty="0"/>
              <a:t>BIM</a:t>
            </a:r>
            <a:r>
              <a:rPr lang="he-IL" dirty="0"/>
              <a:t>, על מנהל הפרויקט לוודא הכנה וניהול תכנית ביצוע </a:t>
            </a:r>
            <a:r>
              <a:rPr lang="en-US" dirty="0"/>
              <a:t>BIM</a:t>
            </a:r>
            <a:r>
              <a:rPr lang="he-IL" dirty="0"/>
              <a:t> (</a:t>
            </a:r>
            <a:r>
              <a:rPr lang="en-US" dirty="0"/>
              <a:t>BIM Execution Plan</a:t>
            </a:r>
            <a:r>
              <a:rPr lang="he-IL" dirty="0"/>
              <a:t>) מתאים, כולל וידוא שמערך התוכנות בשימוש המתכננים מבטיח זרימה נאותה של המידע בין יצרני וצרכני המידע. </a:t>
            </a:r>
            <a:endParaRPr lang="en-US" dirty="0"/>
          </a:p>
          <a:p>
            <a:pPr algn="r" rtl="1"/>
            <a:r>
              <a:rPr lang="he-IL" dirty="0"/>
              <a:t>מומלץ שהפרויקט יתוכנן ויבוצע בשיטת </a:t>
            </a:r>
            <a:r>
              <a:rPr lang="en-GB" dirty="0"/>
              <a:t>Building Information </a:t>
            </a:r>
            <a:r>
              <a:rPr lang="en-GB" dirty="0" err="1"/>
              <a:t>Modeling</a:t>
            </a:r>
            <a:r>
              <a:rPr lang="en-GB" dirty="0"/>
              <a:t> (BIM) </a:t>
            </a:r>
            <a:r>
              <a:rPr lang="he-IL" dirty="0"/>
              <a:t>החל משלבי התכן הראשוניים. כאשר התכן נערך ב-</a:t>
            </a:r>
            <a:r>
              <a:rPr lang="en-GB" dirty="0"/>
              <a:t>BIM, </a:t>
            </a:r>
            <a:r>
              <a:rPr lang="he-IL" dirty="0"/>
              <a:t> מתאם המערכות יהיה אחראי לשילוב נכון של המודלים השונים של כל המתכננים. </a:t>
            </a:r>
          </a:p>
          <a:p>
            <a:pPr algn="r" rtl="1"/>
            <a:r>
              <a:rPr lang="he-IL" dirty="0"/>
              <a:t>כמו כן, על מנהל הפרויקט לוודא שהמידע בפרויקט ינוהל בצורה נאותה, ורצוי בהתאם </a:t>
            </a:r>
            <a:r>
              <a:rPr lang="he-IL" dirty="0" err="1"/>
              <a:t>לת"י</a:t>
            </a:r>
            <a:r>
              <a:rPr lang="he-IL" dirty="0"/>
              <a:t> 19650.</a:t>
            </a:r>
          </a:p>
          <a:p>
            <a:pPr algn="r" rtl="1"/>
            <a:endParaRPr lang="en-IL" dirty="0"/>
          </a:p>
          <a:p>
            <a:pPr algn="r" rtl="1"/>
            <a:endParaRPr lang="en-IL" dirty="0"/>
          </a:p>
        </p:txBody>
      </p:sp>
      <p:sp>
        <p:nvSpPr>
          <p:cNvPr id="4" name="Slide Number Placeholder 3">
            <a:extLst>
              <a:ext uri="{FF2B5EF4-FFF2-40B4-BE49-F238E27FC236}">
                <a16:creationId xmlns:a16="http://schemas.microsoft.com/office/drawing/2014/main" id="{9D321F7E-2D62-71AB-5EDF-E9E52AAC9EAC}"/>
              </a:ext>
            </a:extLst>
          </p:cNvPr>
          <p:cNvSpPr>
            <a:spLocks noGrp="1"/>
          </p:cNvSpPr>
          <p:nvPr>
            <p:ph type="sldNum" sz="quarter" idx="12"/>
          </p:nvPr>
        </p:nvSpPr>
        <p:spPr/>
        <p:txBody>
          <a:bodyPr/>
          <a:lstStyle/>
          <a:p>
            <a:fld id="{77D6D381-2BAB-4D8A-8E29-0507A916487D}" type="slidenum">
              <a:rPr lang="he-IL" smtClean="0"/>
              <a:pPr/>
              <a:t>28</a:t>
            </a:fld>
            <a:endParaRPr lang="he-IL"/>
          </a:p>
        </p:txBody>
      </p:sp>
      <p:graphicFrame>
        <p:nvGraphicFramePr>
          <p:cNvPr id="5" name="Table 4">
            <a:extLst>
              <a:ext uri="{FF2B5EF4-FFF2-40B4-BE49-F238E27FC236}">
                <a16:creationId xmlns:a16="http://schemas.microsoft.com/office/drawing/2014/main" id="{9E64D634-7F4B-9E8C-F569-79AD1350D2B7}"/>
              </a:ext>
            </a:extLst>
          </p:cNvPr>
          <p:cNvGraphicFramePr>
            <a:graphicFrameLocks noGrp="1"/>
          </p:cNvGraphicFramePr>
          <p:nvPr/>
        </p:nvGraphicFramePr>
        <p:xfrm>
          <a:off x="1309134" y="4967027"/>
          <a:ext cx="10129890" cy="1248601"/>
        </p:xfrm>
        <a:graphic>
          <a:graphicData uri="http://schemas.openxmlformats.org/drawingml/2006/table">
            <a:tbl>
              <a:tblPr rtl="1" firstRow="1" firstCol="1" bandRow="1"/>
              <a:tblGrid>
                <a:gridCol w="3419484">
                  <a:extLst>
                    <a:ext uri="{9D8B030D-6E8A-4147-A177-3AD203B41FA5}">
                      <a16:colId xmlns:a16="http://schemas.microsoft.com/office/drawing/2014/main" val="1542654911"/>
                    </a:ext>
                  </a:extLst>
                </a:gridCol>
                <a:gridCol w="6710406">
                  <a:extLst>
                    <a:ext uri="{9D8B030D-6E8A-4147-A177-3AD203B41FA5}">
                      <a16:colId xmlns:a16="http://schemas.microsoft.com/office/drawing/2014/main" val="3610314972"/>
                    </a:ext>
                  </a:extLst>
                </a:gridCol>
              </a:tblGrid>
              <a:tr h="190500">
                <a:tc>
                  <a:txBody>
                    <a:bodyPr/>
                    <a:lstStyle/>
                    <a:p>
                      <a:pPr algn="r" rtl="1">
                        <a:lnSpc>
                          <a:spcPct val="115000"/>
                        </a:lnSpc>
                        <a:spcAft>
                          <a:spcPts val="1200"/>
                        </a:spcAft>
                        <a:buNone/>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סביבת מידע משותפת</a:t>
                      </a:r>
                      <a:endParaRPr lang="en-IL" sz="1800" dirty="0">
                        <a:effectLst/>
                        <a:latin typeface="Times New Roman" panose="02020603050405020304" pitchFamily="18" charset="0"/>
                        <a:ea typeface="SimSun" panose="02010600030101010101" pitchFamily="2" charset="-122"/>
                        <a:cs typeface="David" panose="020E0502060401010101" pitchFamily="34" charset="-79"/>
                      </a:endParaRPr>
                    </a:p>
                    <a:p>
                      <a:pPr algn="l" rtl="0">
                        <a:lnSpc>
                          <a:spcPct val="115000"/>
                        </a:lnSpc>
                        <a:spcAft>
                          <a:spcPts val="1200"/>
                        </a:spcAft>
                        <a:buNone/>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Common Data Environment (CDE)</a:t>
                      </a:r>
                      <a:endParaRPr lang="en-IL" sz="1800" dirty="0">
                        <a:effectLst/>
                        <a:latin typeface="Times New Roman" panose="02020603050405020304" pitchFamily="18" charset="0"/>
                        <a:ea typeface="SimSun" panose="02010600030101010101" pitchFamily="2" charset="-122"/>
                        <a:cs typeface="David" panose="020E0502060401010101" pitchFamily="34" charset="-79"/>
                      </a:endParaRPr>
                    </a:p>
                  </a:txBody>
                  <a:tcPr marL="68580" marR="68580" marT="0" marB="0">
                    <a:lnL>
                      <a:noFill/>
                    </a:lnL>
                    <a:lnR>
                      <a:noFill/>
                    </a:lnR>
                    <a:lnT>
                      <a:noFill/>
                    </a:lnT>
                    <a:lnB>
                      <a:noFill/>
                    </a:lnB>
                    <a:noFill/>
                  </a:tcPr>
                </a:tc>
                <a:tc>
                  <a:txBody>
                    <a:bodyPr/>
                    <a:lstStyle/>
                    <a:p>
                      <a:pPr algn="r" rtl="1">
                        <a:lnSpc>
                          <a:spcPct val="115000"/>
                        </a:lnSpc>
                        <a:buNone/>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מערכת ממוחשבת לאגירה, ניהול ושיתוף מידע בפרויקט בנייה בענן. המערכת כוללת שגרות ונהלים להגבלת גישה למידע על פי הרשאות, גיבויים, וייצוג של המידע. המידע נאגר בקבצים ובמחיצות. המערכת מכונה באנגלית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Common Data </a:t>
                      </a:r>
                      <a:r>
                        <a:rPr lang="en-US" sz="1800" dirty="0">
                          <a:effectLst/>
                          <a:latin typeface="David" panose="020E0502060401010101" pitchFamily="34" charset="-79"/>
                          <a:ea typeface="Times New Roman" panose="02020603050405020304" pitchFamily="18" charset="0"/>
                          <a:cs typeface="David" panose="020E0502060401010101" pitchFamily="34" charset="-79"/>
                        </a:rPr>
                        <a:t>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Environment (CDE)</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והיא מוגדרת </a:t>
                      </a:r>
                      <a:r>
                        <a:rPr lang="he-IL" sz="1800" dirty="0" err="1">
                          <a:effectLst/>
                          <a:latin typeface="Times New Roman" panose="02020603050405020304" pitchFamily="18" charset="0"/>
                          <a:ea typeface="Times New Roman" panose="02020603050405020304" pitchFamily="18" charset="0"/>
                          <a:cs typeface="David" panose="020E0502060401010101" pitchFamily="34" charset="-79"/>
                        </a:rPr>
                        <a:t>בת"י</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19650</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IL" sz="1800" dirty="0">
                        <a:effectLst/>
                        <a:latin typeface="Times New Roman" panose="02020603050405020304" pitchFamily="18" charset="0"/>
                        <a:ea typeface="SimSun" panose="02010600030101010101" pitchFamily="2" charset="-122"/>
                        <a:cs typeface="David" panose="020E0502060401010101" pitchFamily="34" charset="-79"/>
                      </a:endParaRPr>
                    </a:p>
                  </a:txBody>
                  <a:tcPr marL="68580" marR="68580" marT="0" marB="0">
                    <a:lnL>
                      <a:noFill/>
                    </a:lnL>
                    <a:lnR>
                      <a:noFill/>
                    </a:lnR>
                    <a:lnT>
                      <a:noFill/>
                    </a:lnT>
                    <a:lnB>
                      <a:noFill/>
                    </a:lnB>
                    <a:noFill/>
                  </a:tcPr>
                </a:tc>
                <a:extLst>
                  <a:ext uri="{0D108BD9-81ED-4DB2-BD59-A6C34878D82A}">
                    <a16:rowId xmlns:a16="http://schemas.microsoft.com/office/drawing/2014/main" val="4016158791"/>
                  </a:ext>
                </a:extLst>
              </a:tr>
            </a:tbl>
          </a:graphicData>
        </a:graphic>
      </p:graphicFrame>
    </p:spTree>
    <p:extLst>
      <p:ext uri="{BB962C8B-B14F-4D97-AF65-F5344CB8AC3E}">
        <p14:creationId xmlns:p14="http://schemas.microsoft.com/office/powerpoint/2010/main" val="235487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DCDC-9296-621C-1625-6EF71D1AC6C4}"/>
              </a:ext>
            </a:extLst>
          </p:cNvPr>
          <p:cNvSpPr>
            <a:spLocks noGrp="1"/>
          </p:cNvSpPr>
          <p:nvPr>
            <p:ph type="title"/>
          </p:nvPr>
        </p:nvSpPr>
        <p:spPr/>
        <p:txBody>
          <a:bodyPr/>
          <a:lstStyle/>
          <a:p>
            <a:pPr rtl="1"/>
            <a:r>
              <a:rPr lang="he-IL" dirty="0"/>
              <a:t>פרויקטים עם התקשרויות שיתופיות</a:t>
            </a:r>
            <a:endParaRPr lang="en-IL" dirty="0"/>
          </a:p>
        </p:txBody>
      </p:sp>
      <p:sp>
        <p:nvSpPr>
          <p:cNvPr id="3" name="Content Placeholder 2">
            <a:extLst>
              <a:ext uri="{FF2B5EF4-FFF2-40B4-BE49-F238E27FC236}">
                <a16:creationId xmlns:a16="http://schemas.microsoft.com/office/drawing/2014/main" id="{53542B22-1D00-88FC-56D5-E6BA78C1FB11}"/>
              </a:ext>
            </a:extLst>
          </p:cNvPr>
          <p:cNvSpPr>
            <a:spLocks noGrp="1"/>
          </p:cNvSpPr>
          <p:nvPr>
            <p:ph idx="1"/>
          </p:nvPr>
        </p:nvSpPr>
        <p:spPr/>
        <p:txBody>
          <a:bodyPr/>
          <a:lstStyle/>
          <a:p>
            <a:pPr marL="0" indent="0" algn="r" rtl="1">
              <a:buNone/>
            </a:pPr>
            <a:r>
              <a:rPr lang="en-IL" b="1" dirty="0"/>
              <a:t> </a:t>
            </a:r>
            <a:r>
              <a:rPr lang="he-IL" b="1" dirty="0"/>
              <a:t>התקשרות שיתופית  </a:t>
            </a:r>
          </a:p>
          <a:p>
            <a:pPr algn="r" rtl="1"/>
            <a:r>
              <a:rPr lang="he-IL" dirty="0"/>
              <a:t>....סתירה מובנית זו מביאה להתנהגות ותוצאה המוגדרות כ-</a:t>
            </a:r>
            <a:r>
              <a:rPr lang="en-US" dirty="0"/>
              <a:t>lose-lose</a:t>
            </a:r>
            <a:r>
              <a:rPr lang="he-IL" dirty="0"/>
              <a:t>. מצב זה הניע פיתוח </a:t>
            </a:r>
            <a:r>
              <a:rPr lang="he-IL" dirty="0">
                <a:highlight>
                  <a:srgbClr val="FFFF00"/>
                </a:highlight>
              </a:rPr>
              <a:t>שיטות התקשרות שיתופיות השואפות להשיג התנהגות של איחוד מטרות (</a:t>
            </a:r>
            <a:r>
              <a:rPr lang="en-US" dirty="0">
                <a:highlight>
                  <a:srgbClr val="FFFF00"/>
                </a:highlight>
              </a:rPr>
              <a:t>win-win</a:t>
            </a:r>
            <a:r>
              <a:rPr lang="he-IL" dirty="0">
                <a:highlight>
                  <a:srgbClr val="FFFF00"/>
                </a:highlight>
              </a:rPr>
              <a:t>) כקבוצה</a:t>
            </a:r>
            <a:r>
              <a:rPr lang="he-IL" dirty="0"/>
              <a:t>. </a:t>
            </a:r>
          </a:p>
          <a:p>
            <a:pPr algn="r" rtl="1"/>
            <a:r>
              <a:rPr lang="he-IL" dirty="0"/>
              <a:t>בין שיטות אלה ניתן למנות את שיטת ה-</a:t>
            </a:r>
            <a:r>
              <a:rPr lang="en-US" dirty="0"/>
              <a:t>Partnering</a:t>
            </a:r>
            <a:r>
              <a:rPr lang="he-IL" dirty="0"/>
              <a:t> ושיטת ה-</a:t>
            </a:r>
            <a:r>
              <a:rPr lang="en-US" dirty="0"/>
              <a:t>Project Alliancing</a:t>
            </a:r>
            <a:r>
              <a:rPr lang="he-IL" dirty="0"/>
              <a:t>, בהן נוצרים שיתופי אינטרסים בין מזמין, קבלן ומתכננים, ואת שיטת ה-</a:t>
            </a:r>
            <a:r>
              <a:rPr lang="en-US" dirty="0"/>
              <a:t>Integrated Project Delivery (IPD)</a:t>
            </a:r>
            <a:r>
              <a:rPr lang="he-IL" dirty="0"/>
              <a:t>. </a:t>
            </a:r>
          </a:p>
          <a:p>
            <a:pPr algn="r" rtl="1"/>
            <a:r>
              <a:rPr lang="he-IL" dirty="0"/>
              <a:t>בפרויקטים עם התקשרות שיתופית, </a:t>
            </a:r>
            <a:r>
              <a:rPr lang="he-IL" dirty="0">
                <a:highlight>
                  <a:srgbClr val="FFFF00"/>
                </a:highlight>
              </a:rPr>
              <a:t>תפקיד מנהל הפרויקט מטעם המזמין הוא מכריע</a:t>
            </a:r>
            <a:r>
              <a:rPr lang="he-IL" dirty="0"/>
              <a:t>, מכיוון שנדרשת מנהיגות חזקה כדי ליצור ולשמר את לכידות האינטרסים והאיזון העדין שביניהם. </a:t>
            </a:r>
            <a:endParaRPr lang="en-IL" b="1" dirty="0"/>
          </a:p>
          <a:p>
            <a:pPr algn="r" rtl="1"/>
            <a:endParaRPr lang="en-IL" dirty="0"/>
          </a:p>
        </p:txBody>
      </p:sp>
      <p:sp>
        <p:nvSpPr>
          <p:cNvPr id="4" name="Slide Number Placeholder 3">
            <a:extLst>
              <a:ext uri="{FF2B5EF4-FFF2-40B4-BE49-F238E27FC236}">
                <a16:creationId xmlns:a16="http://schemas.microsoft.com/office/drawing/2014/main" id="{C6CFA349-0B0D-ECDB-CB7B-79BAD03A2B92}"/>
              </a:ext>
            </a:extLst>
          </p:cNvPr>
          <p:cNvSpPr>
            <a:spLocks noGrp="1"/>
          </p:cNvSpPr>
          <p:nvPr>
            <p:ph type="sldNum" sz="quarter" idx="12"/>
          </p:nvPr>
        </p:nvSpPr>
        <p:spPr/>
        <p:txBody>
          <a:bodyPr/>
          <a:lstStyle/>
          <a:p>
            <a:fld id="{77D6D381-2BAB-4D8A-8E29-0507A916487D}" type="slidenum">
              <a:rPr lang="he-IL" smtClean="0"/>
              <a:pPr/>
              <a:t>29</a:t>
            </a:fld>
            <a:endParaRPr lang="he-IL"/>
          </a:p>
        </p:txBody>
      </p:sp>
    </p:spTree>
    <p:extLst>
      <p:ext uri="{BB962C8B-B14F-4D97-AF65-F5344CB8AC3E}">
        <p14:creationId xmlns:p14="http://schemas.microsoft.com/office/powerpoint/2010/main" val="72176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1475-5E9B-89DE-09B7-CA4476DBBA10}"/>
              </a:ext>
            </a:extLst>
          </p:cNvPr>
          <p:cNvSpPr>
            <a:spLocks noGrp="1"/>
          </p:cNvSpPr>
          <p:nvPr>
            <p:ph type="title"/>
          </p:nvPr>
        </p:nvSpPr>
        <p:spPr>
          <a:xfrm>
            <a:off x="6939109" y="2406770"/>
            <a:ext cx="4919535" cy="1143000"/>
          </a:xfrm>
        </p:spPr>
        <p:txBody>
          <a:bodyPr>
            <a:normAutofit fontScale="90000"/>
          </a:bodyPr>
          <a:lstStyle/>
          <a:p>
            <a:pPr rtl="1"/>
            <a:r>
              <a:rPr lang="he-IL" sz="3200" b="1" dirty="0">
                <a:cs typeface="+mn-cs"/>
              </a:rPr>
              <a:t>תקן ישראלי ת"י 6627</a:t>
            </a:r>
            <a:br>
              <a:rPr lang="he-IL" sz="3200" b="1" dirty="0">
                <a:cs typeface="+mn-cs"/>
              </a:rPr>
            </a:br>
            <a:br>
              <a:rPr lang="he-IL" sz="3200" b="1" dirty="0">
                <a:cs typeface="+mn-cs"/>
              </a:rPr>
            </a:br>
            <a:r>
              <a:rPr lang="he-IL" sz="3200" b="1" dirty="0">
                <a:cs typeface="+mn-cs"/>
              </a:rPr>
              <a:t>התקן הישראלי לניהול של פרויקטים בתחום הבנייה והתשתיות </a:t>
            </a:r>
            <a:br>
              <a:rPr lang="he-IL" sz="3200" b="1" dirty="0">
                <a:cs typeface="+mn-cs"/>
              </a:rPr>
            </a:br>
            <a:endParaRPr lang="en-IL" sz="3200" dirty="0">
              <a:cs typeface="+mn-cs"/>
            </a:endParaRPr>
          </a:p>
        </p:txBody>
      </p:sp>
      <p:sp>
        <p:nvSpPr>
          <p:cNvPr id="4" name="Slide Number Placeholder 3">
            <a:extLst>
              <a:ext uri="{FF2B5EF4-FFF2-40B4-BE49-F238E27FC236}">
                <a16:creationId xmlns:a16="http://schemas.microsoft.com/office/drawing/2014/main" id="{B6CA2DB4-C76E-55CD-791D-72E1730B510D}"/>
              </a:ext>
            </a:extLst>
          </p:cNvPr>
          <p:cNvSpPr>
            <a:spLocks noGrp="1"/>
          </p:cNvSpPr>
          <p:nvPr>
            <p:ph type="sldNum" sz="quarter" idx="12"/>
          </p:nvPr>
        </p:nvSpPr>
        <p:spPr/>
        <p:txBody>
          <a:bodyPr/>
          <a:lstStyle/>
          <a:p>
            <a:fld id="{77D6D381-2BAB-4D8A-8E29-0507A916487D}" type="slidenum">
              <a:rPr lang="he-IL" smtClean="0"/>
              <a:pPr/>
              <a:t>3</a:t>
            </a:fld>
            <a:endParaRPr lang="he-IL"/>
          </a:p>
        </p:txBody>
      </p:sp>
      <p:pic>
        <p:nvPicPr>
          <p:cNvPr id="6" name="Picture 5">
            <a:extLst>
              <a:ext uri="{FF2B5EF4-FFF2-40B4-BE49-F238E27FC236}">
                <a16:creationId xmlns:a16="http://schemas.microsoft.com/office/drawing/2014/main" id="{58515CE6-8E49-BF11-695A-C74F5B203653}"/>
              </a:ext>
            </a:extLst>
          </p:cNvPr>
          <p:cNvPicPr>
            <a:picLocks noChangeAspect="1"/>
          </p:cNvPicPr>
          <p:nvPr/>
        </p:nvPicPr>
        <p:blipFill>
          <a:blip r:embed="rId2"/>
          <a:stretch>
            <a:fillRect/>
          </a:stretch>
        </p:blipFill>
        <p:spPr>
          <a:xfrm>
            <a:off x="1722808" y="276044"/>
            <a:ext cx="4241026" cy="6185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7C0AFA2C-6C7D-FC06-7B0F-F83031E83EB2}"/>
              </a:ext>
            </a:extLst>
          </p:cNvPr>
          <p:cNvSpPr txBox="1"/>
          <p:nvPr/>
        </p:nvSpPr>
        <p:spPr>
          <a:xfrm>
            <a:off x="6754483" y="4451078"/>
            <a:ext cx="4638854" cy="1311128"/>
          </a:xfrm>
          <a:prstGeom prst="rect">
            <a:avLst/>
          </a:prstGeom>
          <a:noFill/>
        </p:spPr>
        <p:txBody>
          <a:bodyPr wrap="square">
            <a:spAutoFit/>
          </a:bodyPr>
          <a:lstStyle/>
          <a:p>
            <a:pPr marL="342900" indent="-342900">
              <a:lnSpc>
                <a:spcPct val="80000"/>
              </a:lnSpc>
              <a:spcBef>
                <a:spcPct val="20000"/>
              </a:spcBef>
              <a:buClr>
                <a:schemeClr val="tx2">
                  <a:lumMod val="60000"/>
                  <a:lumOff val="40000"/>
                </a:schemeClr>
              </a:buClr>
              <a:buFont typeface="Courier New" panose="02070309020205020404" pitchFamily="49" charset="0"/>
              <a:buChar char="o"/>
            </a:pPr>
            <a:r>
              <a:rPr lang="he-IL" dirty="0"/>
              <a:t>תקן  תפקודי, לא תקן מרשמי</a:t>
            </a:r>
          </a:p>
          <a:p>
            <a:pPr marL="342900" indent="-342900">
              <a:lnSpc>
                <a:spcPct val="80000"/>
              </a:lnSpc>
              <a:spcBef>
                <a:spcPct val="20000"/>
              </a:spcBef>
              <a:buClr>
                <a:schemeClr val="tx2">
                  <a:lumMod val="60000"/>
                  <a:lumOff val="40000"/>
                </a:schemeClr>
              </a:buClr>
              <a:buFont typeface="Courier New" panose="02070309020205020404" pitchFamily="49" charset="0"/>
              <a:buChar char="o"/>
            </a:pPr>
            <a:r>
              <a:rPr lang="he-IL" dirty="0"/>
              <a:t>תכולת תקן </a:t>
            </a:r>
            <a:r>
              <a:rPr lang="en-US" dirty="0"/>
              <a:t>BS 6079</a:t>
            </a:r>
            <a:r>
              <a:rPr lang="he-IL" dirty="0"/>
              <a:t> המקורית:</a:t>
            </a:r>
            <a:r>
              <a:rPr lang="en-US" dirty="0"/>
              <a:t> </a:t>
            </a:r>
            <a:r>
              <a:rPr lang="he-IL" dirty="0"/>
              <a:t>כל תחומי הפרויקטים, לא רק בנייה</a:t>
            </a:r>
          </a:p>
          <a:p>
            <a:pPr marL="342900" indent="-342900">
              <a:lnSpc>
                <a:spcPct val="80000"/>
              </a:lnSpc>
              <a:spcBef>
                <a:spcPct val="20000"/>
              </a:spcBef>
              <a:buClr>
                <a:schemeClr val="tx2">
                  <a:lumMod val="60000"/>
                  <a:lumOff val="40000"/>
                </a:schemeClr>
              </a:buClr>
              <a:buFont typeface="Courier New" panose="02070309020205020404" pitchFamily="49" charset="0"/>
              <a:buChar char="o"/>
            </a:pPr>
            <a:r>
              <a:rPr lang="he-IL" dirty="0"/>
              <a:t>מצריך פירוט הכללים לנסיבות ולהקשר בהם הם מוטמעים</a:t>
            </a:r>
          </a:p>
        </p:txBody>
      </p:sp>
    </p:spTree>
    <p:extLst>
      <p:ext uri="{BB962C8B-B14F-4D97-AF65-F5344CB8AC3E}">
        <p14:creationId xmlns:p14="http://schemas.microsoft.com/office/powerpoint/2010/main" val="380476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D9B3-29BD-6D22-0BAC-D60B5E438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2C7B3-E217-B260-9D37-0CB177E6B7A9}"/>
              </a:ext>
            </a:extLst>
          </p:cNvPr>
          <p:cNvSpPr>
            <a:spLocks noGrp="1"/>
          </p:cNvSpPr>
          <p:nvPr>
            <p:ph type="title"/>
          </p:nvPr>
        </p:nvSpPr>
        <p:spPr/>
        <p:txBody>
          <a:bodyPr>
            <a:normAutofit/>
          </a:bodyPr>
          <a:lstStyle/>
          <a:p>
            <a:pPr rtl="1"/>
            <a:r>
              <a:rPr lang="he-IL" dirty="0"/>
              <a:t>ציפיות מהתקן ומהמדריך</a:t>
            </a:r>
            <a:endParaRPr lang="en-IL" dirty="0"/>
          </a:p>
        </p:txBody>
      </p:sp>
      <p:sp>
        <p:nvSpPr>
          <p:cNvPr id="3" name="Content Placeholder 2">
            <a:extLst>
              <a:ext uri="{FF2B5EF4-FFF2-40B4-BE49-F238E27FC236}">
                <a16:creationId xmlns:a16="http://schemas.microsoft.com/office/drawing/2014/main" id="{CC5312D1-05AD-A0F2-EE9D-F5623CAB420C}"/>
              </a:ext>
            </a:extLst>
          </p:cNvPr>
          <p:cNvSpPr>
            <a:spLocks noGrp="1"/>
          </p:cNvSpPr>
          <p:nvPr>
            <p:ph idx="1"/>
          </p:nvPr>
        </p:nvSpPr>
        <p:spPr>
          <a:xfrm>
            <a:off x="1509622" y="1600201"/>
            <a:ext cx="9219987" cy="4525963"/>
          </a:xfrm>
        </p:spPr>
        <p:txBody>
          <a:bodyPr>
            <a:normAutofit/>
          </a:bodyPr>
          <a:lstStyle/>
          <a:p>
            <a:pPr algn="r" rtl="1"/>
            <a:r>
              <a:rPr lang="he-IL" sz="2800" dirty="0"/>
              <a:t>סטנדרטיזציה של שירותי ניהול</a:t>
            </a:r>
          </a:p>
          <a:p>
            <a:pPr algn="r" rtl="1"/>
            <a:r>
              <a:rPr lang="he-IL" sz="2800" dirty="0"/>
              <a:t>סטנדרטיזציה של חוזים</a:t>
            </a:r>
          </a:p>
          <a:p>
            <a:pPr algn="r" rtl="1"/>
            <a:r>
              <a:rPr lang="he-IL" sz="2800" dirty="0"/>
              <a:t>מה עושים ומה לא עושים</a:t>
            </a:r>
          </a:p>
          <a:p>
            <a:pPr algn="r" rtl="1"/>
            <a:r>
              <a:rPr lang="he-IL" sz="2800" dirty="0"/>
              <a:t>הגדרה משפטית</a:t>
            </a:r>
          </a:p>
          <a:p>
            <a:pPr algn="r" rtl="1"/>
            <a:endParaRPr lang="en-IL" sz="2800" dirty="0"/>
          </a:p>
        </p:txBody>
      </p:sp>
      <p:sp>
        <p:nvSpPr>
          <p:cNvPr id="4" name="Slide Number Placeholder 3">
            <a:extLst>
              <a:ext uri="{FF2B5EF4-FFF2-40B4-BE49-F238E27FC236}">
                <a16:creationId xmlns:a16="http://schemas.microsoft.com/office/drawing/2014/main" id="{7D88D97B-6BDD-4030-B5EC-A992E129BDC9}"/>
              </a:ext>
            </a:extLst>
          </p:cNvPr>
          <p:cNvSpPr>
            <a:spLocks noGrp="1"/>
          </p:cNvSpPr>
          <p:nvPr>
            <p:ph type="sldNum" sz="quarter" idx="12"/>
          </p:nvPr>
        </p:nvSpPr>
        <p:spPr/>
        <p:txBody>
          <a:bodyPr/>
          <a:lstStyle/>
          <a:p>
            <a:fld id="{77D6D381-2BAB-4D8A-8E29-0507A916487D}" type="slidenum">
              <a:rPr lang="he-IL" smtClean="0"/>
              <a:pPr/>
              <a:t>30</a:t>
            </a:fld>
            <a:endParaRPr lang="he-IL"/>
          </a:p>
        </p:txBody>
      </p:sp>
    </p:spTree>
    <p:extLst>
      <p:ext uri="{BB962C8B-B14F-4D97-AF65-F5344CB8AC3E}">
        <p14:creationId xmlns:p14="http://schemas.microsoft.com/office/powerpoint/2010/main" val="337562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12C6-1CFE-1586-F79B-007231E78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0392C-5226-6E95-A0D8-11CB102F9CDB}"/>
              </a:ext>
            </a:extLst>
          </p:cNvPr>
          <p:cNvSpPr>
            <a:spLocks noGrp="1"/>
          </p:cNvSpPr>
          <p:nvPr>
            <p:ph type="title"/>
          </p:nvPr>
        </p:nvSpPr>
        <p:spPr/>
        <p:txBody>
          <a:bodyPr>
            <a:normAutofit/>
          </a:bodyPr>
          <a:lstStyle/>
          <a:p>
            <a:pPr rtl="1"/>
            <a:r>
              <a:rPr lang="he-IL" dirty="0"/>
              <a:t>ציפיות מהתקן ומהמדריך</a:t>
            </a:r>
            <a:endParaRPr lang="en-IL" dirty="0"/>
          </a:p>
        </p:txBody>
      </p:sp>
      <p:sp>
        <p:nvSpPr>
          <p:cNvPr id="3" name="Content Placeholder 2">
            <a:extLst>
              <a:ext uri="{FF2B5EF4-FFF2-40B4-BE49-F238E27FC236}">
                <a16:creationId xmlns:a16="http://schemas.microsoft.com/office/drawing/2014/main" id="{1B2171E7-31E3-171C-A670-80DE81C0B6EF}"/>
              </a:ext>
            </a:extLst>
          </p:cNvPr>
          <p:cNvSpPr>
            <a:spLocks noGrp="1"/>
          </p:cNvSpPr>
          <p:nvPr>
            <p:ph idx="1"/>
          </p:nvPr>
        </p:nvSpPr>
        <p:spPr/>
        <p:txBody>
          <a:bodyPr>
            <a:normAutofit fontScale="92500"/>
          </a:bodyPr>
          <a:lstStyle/>
          <a:p>
            <a:pPr marL="0" indent="0" algn="r" rtl="1">
              <a:buNone/>
            </a:pPr>
            <a:r>
              <a:rPr lang="he-IL" b="1" dirty="0"/>
              <a:t>ציטוטים מחוות דעת של עורך דין מתחום התכנון והבנייה</a:t>
            </a:r>
          </a:p>
          <a:p>
            <a:pPr marL="0" indent="0" algn="r" rtl="1">
              <a:buNone/>
            </a:pPr>
            <a:r>
              <a:rPr lang="he-IL" b="1" dirty="0"/>
              <a:t> </a:t>
            </a:r>
          </a:p>
          <a:p>
            <a:pPr marL="0" indent="0" algn="r" rtl="1">
              <a:buNone/>
            </a:pPr>
            <a:r>
              <a:rPr lang="he-IL" sz="2200" dirty="0"/>
              <a:t>הנושא </a:t>
            </a:r>
            <a:r>
              <a:rPr lang="he-IL" sz="2200" b="1" dirty="0"/>
              <a:t>התקן</a:t>
            </a:r>
            <a:r>
              <a:rPr lang="he-IL" sz="2200" dirty="0"/>
              <a:t>:</a:t>
            </a:r>
          </a:p>
          <a:p>
            <a:pPr algn="r" rtl="1"/>
            <a:r>
              <a:rPr lang="he-IL" sz="2200" dirty="0"/>
              <a:t>"אישור התקן לניהול פרויקטים, הינו צעד מבורך, שיש בו, ללא ספק, כדי לקדם סטנדרטיזציה נחוצה ביותר לעולם הבנייה והתשתיות." </a:t>
            </a:r>
          </a:p>
          <a:p>
            <a:pPr marL="0" indent="0" algn="r" rtl="1">
              <a:buNone/>
            </a:pPr>
            <a:endParaRPr lang="he-IL" sz="2200" dirty="0"/>
          </a:p>
          <a:p>
            <a:pPr marL="0" indent="0" algn="r" rtl="1">
              <a:buNone/>
            </a:pPr>
            <a:r>
              <a:rPr lang="he-IL" sz="2200" dirty="0"/>
              <a:t>בנושא </a:t>
            </a:r>
            <a:r>
              <a:rPr lang="he-IL" sz="2200" b="1" dirty="0"/>
              <a:t>המדריך</a:t>
            </a:r>
            <a:r>
              <a:rPr lang="he-IL" sz="2200" dirty="0"/>
              <a:t>:</a:t>
            </a:r>
          </a:p>
          <a:p>
            <a:pPr algn="r" rtl="1"/>
            <a:r>
              <a:rPr lang="he-IL" sz="2200" dirty="0"/>
              <a:t>"אין לי ספק שהמדריך הזה יהפוך בקרוב לבן הלוויה החשוב ביותר של כל משפטן – שופט, בורר או עורך-דין - העוסק בסכסוכים מתחום הבנייה והתשתיות."</a:t>
            </a:r>
          </a:p>
          <a:p>
            <a:pPr algn="r" rtl="1"/>
            <a:r>
              <a:rPr lang="he-IL" sz="2200" dirty="0"/>
              <a:t>"אין להפריז בחשיבות של המדריך, שכתוב בשפה בהירה ופשוטה שנוגעת בכל אחד – ואחד מן התחומים הרבים והרלוונטיים לעולם הבנייה והתשתיות. המדריך מישיר מבט אל נושא האחריות, שבאפן תדיר מהווה סלע מחלוקת בסכסוכים שבין המזמין לנותני השירותים."</a:t>
            </a:r>
          </a:p>
          <a:p>
            <a:pPr algn="r" rtl="1"/>
            <a:endParaRPr lang="en-IL" dirty="0"/>
          </a:p>
        </p:txBody>
      </p:sp>
      <p:sp>
        <p:nvSpPr>
          <p:cNvPr id="4" name="Slide Number Placeholder 3">
            <a:extLst>
              <a:ext uri="{FF2B5EF4-FFF2-40B4-BE49-F238E27FC236}">
                <a16:creationId xmlns:a16="http://schemas.microsoft.com/office/drawing/2014/main" id="{89549A3C-C819-5967-699F-8AE68D5377A3}"/>
              </a:ext>
            </a:extLst>
          </p:cNvPr>
          <p:cNvSpPr>
            <a:spLocks noGrp="1"/>
          </p:cNvSpPr>
          <p:nvPr>
            <p:ph type="sldNum" sz="quarter" idx="12"/>
          </p:nvPr>
        </p:nvSpPr>
        <p:spPr/>
        <p:txBody>
          <a:bodyPr/>
          <a:lstStyle/>
          <a:p>
            <a:fld id="{77D6D381-2BAB-4D8A-8E29-0507A916487D}" type="slidenum">
              <a:rPr lang="he-IL" smtClean="0"/>
              <a:pPr/>
              <a:t>31</a:t>
            </a:fld>
            <a:endParaRPr lang="he-IL"/>
          </a:p>
        </p:txBody>
      </p:sp>
      <p:sp>
        <p:nvSpPr>
          <p:cNvPr id="5" name="TextBox 4">
            <a:extLst>
              <a:ext uri="{FF2B5EF4-FFF2-40B4-BE49-F238E27FC236}">
                <a16:creationId xmlns:a16="http://schemas.microsoft.com/office/drawing/2014/main" id="{C887AE23-6847-FB76-AD2E-79220AE1F31C}"/>
              </a:ext>
            </a:extLst>
          </p:cNvPr>
          <p:cNvSpPr txBox="1"/>
          <p:nvPr/>
        </p:nvSpPr>
        <p:spPr>
          <a:xfrm>
            <a:off x="2089635" y="6084685"/>
            <a:ext cx="5346335" cy="338554"/>
          </a:xfrm>
          <a:prstGeom prst="rect">
            <a:avLst/>
          </a:prstGeom>
          <a:noFill/>
        </p:spPr>
        <p:txBody>
          <a:bodyPr wrap="none" rtlCol="0">
            <a:spAutoFit/>
          </a:bodyPr>
          <a:lstStyle/>
          <a:p>
            <a:r>
              <a:rPr lang="he-IL" sz="1600" i="1" dirty="0"/>
              <a:t>צוטט על ידי ד"ר יואב סרנה, הרצאה במועד השקת המדריך, 2024</a:t>
            </a:r>
            <a:endParaRPr lang="en-IL" sz="1600" i="1" dirty="0"/>
          </a:p>
        </p:txBody>
      </p:sp>
    </p:spTree>
    <p:extLst>
      <p:ext uri="{BB962C8B-B14F-4D97-AF65-F5344CB8AC3E}">
        <p14:creationId xmlns:p14="http://schemas.microsoft.com/office/powerpoint/2010/main" val="165523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07A82-0E5A-BC25-2FC0-D162B3579DE1}"/>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7A12240-000D-7EB2-7812-7C31043F66A2}"/>
              </a:ext>
            </a:extLst>
          </p:cNvPr>
          <p:cNvSpPr txBox="1">
            <a:spLocks/>
          </p:cNvSpPr>
          <p:nvPr/>
        </p:nvSpPr>
        <p:spPr>
          <a:xfrm>
            <a:off x="2147450" y="3955291"/>
            <a:ext cx="7897091" cy="352412"/>
          </a:xfrm>
          <a:prstGeom prst="rect">
            <a:avLst/>
          </a:prstGeom>
        </p:spPr>
        <p:txBody>
          <a:bodyPr vert="horz" lIns="91440" tIns="45720" rIns="91440" bIns="45720" rtlCol="1">
            <a:noAutofit/>
          </a:bodyPr>
          <a:lstStyle>
            <a:lvl1pPr marL="0" indent="0" algn="ctr" defTabSz="914400" rtl="0" eaLnBrk="1" latinLnBrk="0" hangingPunct="1">
              <a:spcBef>
                <a:spcPct val="20000"/>
              </a:spcBef>
              <a:buClr>
                <a:schemeClr val="accent3">
                  <a:lumMod val="75000"/>
                </a:schemeClr>
              </a:buClr>
              <a:buFont typeface="Wingdings 2" pitchFamily="18"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3">
                  <a:lumMod val="75000"/>
                </a:schemeClr>
              </a:buClr>
              <a:buFont typeface="Wingdings 2" pitchFamily="18"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lumMod val="75000"/>
                </a:schemeClr>
              </a:buClr>
              <a:buFont typeface="Wingdings 2" pitchFamily="18"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3">
                  <a:lumMod val="75000"/>
                </a:schemeClr>
              </a:buClr>
              <a:buFont typeface="Wingdings 2" pitchFamily="18"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3">
                  <a:lumMod val="75000"/>
                </a:schemeClr>
              </a:buClr>
              <a:buFont typeface="Wingdings 2" pitchFamily="18" charset="2"/>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2800" dirty="0">
                <a:solidFill>
                  <a:srgbClr val="1E2D3A"/>
                </a:solidFill>
              </a:rPr>
              <a:t>פרופ' רפאל זקס</a:t>
            </a:r>
          </a:p>
          <a:p>
            <a:r>
              <a:rPr lang="he-IL" sz="2000" dirty="0">
                <a:solidFill>
                  <a:srgbClr val="1E2D3A"/>
                </a:solidFill>
              </a:rPr>
              <a:t>המכון הלאומי לחקר הבנייה</a:t>
            </a:r>
          </a:p>
          <a:p>
            <a:r>
              <a:rPr lang="he-IL" sz="2000" dirty="0">
                <a:solidFill>
                  <a:srgbClr val="1E2D3A"/>
                </a:solidFill>
              </a:rPr>
              <a:t>הפקולטה להנדסה אזרחית וסביבתית</a:t>
            </a:r>
          </a:p>
          <a:p>
            <a:r>
              <a:rPr lang="he-IL" sz="2000" dirty="0">
                <a:solidFill>
                  <a:srgbClr val="1E2D3A"/>
                </a:solidFill>
              </a:rPr>
              <a:t>הטכניון – מכון טכנולוגי לישראל</a:t>
            </a:r>
          </a:p>
          <a:p>
            <a:endParaRPr lang="he-IL" sz="2000" dirty="0">
              <a:solidFill>
                <a:srgbClr val="1E2D3A"/>
              </a:solidFill>
            </a:endParaRPr>
          </a:p>
          <a:p>
            <a:r>
              <a:rPr lang="he-IL" sz="1800" dirty="0">
                <a:solidFill>
                  <a:srgbClr val="1E2D3A"/>
                </a:solidFill>
              </a:rPr>
              <a:t>יום א’, 24/5/2026</a:t>
            </a:r>
            <a:endParaRPr lang="en-US" sz="1400" dirty="0">
              <a:solidFill>
                <a:schemeClr val="tx1"/>
              </a:solidFill>
            </a:endParaRPr>
          </a:p>
        </p:txBody>
      </p:sp>
      <p:sp>
        <p:nvSpPr>
          <p:cNvPr id="7" name="TextBox 6">
            <a:extLst>
              <a:ext uri="{FF2B5EF4-FFF2-40B4-BE49-F238E27FC236}">
                <a16:creationId xmlns:a16="http://schemas.microsoft.com/office/drawing/2014/main" id="{3F3A5FF0-7F90-F7C6-7E89-FA1DEB15413F}"/>
              </a:ext>
            </a:extLst>
          </p:cNvPr>
          <p:cNvSpPr txBox="1"/>
          <p:nvPr/>
        </p:nvSpPr>
        <p:spPr>
          <a:xfrm>
            <a:off x="1106412" y="1015766"/>
            <a:ext cx="9979165" cy="2598147"/>
          </a:xfrm>
          <a:prstGeom prst="rect">
            <a:avLst/>
          </a:prstGeom>
          <a:noFill/>
        </p:spPr>
        <p:txBody>
          <a:bodyPr wrap="square">
            <a:spAutoFit/>
          </a:bodyPr>
          <a:lstStyle/>
          <a:p>
            <a:pPr>
              <a:lnSpc>
                <a:spcPct val="150000"/>
              </a:lnSpc>
            </a:pPr>
            <a:endParaRPr lang="en-IL" sz="1600" dirty="0"/>
          </a:p>
          <a:p>
            <a:pPr algn="ctr">
              <a:lnSpc>
                <a:spcPct val="150000"/>
              </a:lnSpc>
            </a:pPr>
            <a:r>
              <a:rPr lang="he-IL" sz="3200" b="1" dirty="0"/>
              <a:t>התקן הישראלי לניהול פרויקטי בנייה ותשתיות (ת"י 6627)</a:t>
            </a:r>
          </a:p>
          <a:p>
            <a:pPr algn="ctr" rtl="0">
              <a:lnSpc>
                <a:spcPct val="150000"/>
              </a:lnSpc>
            </a:pPr>
            <a:r>
              <a:rPr lang="en-GB" sz="3200" b="1" dirty="0"/>
              <a:t>BS 6079 - Project Management – Principles and Guidance</a:t>
            </a:r>
          </a:p>
          <a:p>
            <a:pPr algn="ctr">
              <a:lnSpc>
                <a:spcPct val="150000"/>
              </a:lnSpc>
            </a:pPr>
            <a:r>
              <a:rPr lang="he-IL" sz="3200" b="1" dirty="0"/>
              <a:t>מדריך לניהול פרויקטים בתחום הבנייה והתשתיות</a:t>
            </a:r>
            <a:endParaRPr lang="en-IL" sz="3200" dirty="0"/>
          </a:p>
        </p:txBody>
      </p:sp>
      <p:sp>
        <p:nvSpPr>
          <p:cNvPr id="2" name="Slide Number Placeholder 1">
            <a:extLst>
              <a:ext uri="{FF2B5EF4-FFF2-40B4-BE49-F238E27FC236}">
                <a16:creationId xmlns:a16="http://schemas.microsoft.com/office/drawing/2014/main" id="{F6F6929B-9AD7-B62B-1B3B-9DD233849505}"/>
              </a:ext>
            </a:extLst>
          </p:cNvPr>
          <p:cNvSpPr>
            <a:spLocks noGrp="1"/>
          </p:cNvSpPr>
          <p:nvPr>
            <p:ph type="sldNum" sz="quarter" idx="12"/>
          </p:nvPr>
        </p:nvSpPr>
        <p:spPr/>
        <p:txBody>
          <a:bodyPr/>
          <a:lstStyle/>
          <a:p>
            <a:fld id="{77D6D381-2BAB-4D8A-8E29-0507A916487D}" type="slidenum">
              <a:rPr lang="he-IL" smtClean="0"/>
              <a:pPr/>
              <a:t>32</a:t>
            </a:fld>
            <a:endParaRPr lang="he-IL"/>
          </a:p>
        </p:txBody>
      </p:sp>
      <p:pic>
        <p:nvPicPr>
          <p:cNvPr id="4" name="Picture 3">
            <a:extLst>
              <a:ext uri="{FF2B5EF4-FFF2-40B4-BE49-F238E27FC236}">
                <a16:creationId xmlns:a16="http://schemas.microsoft.com/office/drawing/2014/main" id="{63EE8DEA-6124-18C1-B8A0-E00F150491C4}"/>
              </a:ext>
            </a:extLst>
          </p:cNvPr>
          <p:cNvPicPr>
            <a:picLocks noChangeAspect="1"/>
          </p:cNvPicPr>
          <p:nvPr/>
        </p:nvPicPr>
        <p:blipFill>
          <a:blip r:embed="rId3"/>
          <a:stretch>
            <a:fillRect/>
          </a:stretch>
        </p:blipFill>
        <p:spPr>
          <a:xfrm>
            <a:off x="3238262" y="136391"/>
            <a:ext cx="5715475" cy="1123066"/>
          </a:xfrm>
          <a:prstGeom prst="rect">
            <a:avLst/>
          </a:prstGeom>
        </p:spPr>
      </p:pic>
    </p:spTree>
    <p:extLst>
      <p:ext uri="{BB962C8B-B14F-4D97-AF65-F5344CB8AC3E}">
        <p14:creationId xmlns:p14="http://schemas.microsoft.com/office/powerpoint/2010/main" val="173774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86075-C495-1372-0D88-4113B6A77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C082E-BF52-E5E3-9293-899091215543}"/>
              </a:ext>
            </a:extLst>
          </p:cNvPr>
          <p:cNvSpPr>
            <a:spLocks noGrp="1"/>
          </p:cNvSpPr>
          <p:nvPr>
            <p:ph type="title"/>
          </p:nvPr>
        </p:nvSpPr>
        <p:spPr/>
        <p:txBody>
          <a:bodyPr/>
          <a:lstStyle/>
          <a:p>
            <a:pPr rtl="1"/>
            <a:r>
              <a:rPr lang="he-IL" dirty="0"/>
              <a:t>למה צריכים מדריך?</a:t>
            </a:r>
            <a:endParaRPr lang="en-IL" dirty="0"/>
          </a:p>
        </p:txBody>
      </p:sp>
      <p:sp>
        <p:nvSpPr>
          <p:cNvPr id="3" name="Content Placeholder 2">
            <a:extLst>
              <a:ext uri="{FF2B5EF4-FFF2-40B4-BE49-F238E27FC236}">
                <a16:creationId xmlns:a16="http://schemas.microsoft.com/office/drawing/2014/main" id="{A23D24A3-C19C-BE1A-6EA4-ACB88E31A212}"/>
              </a:ext>
            </a:extLst>
          </p:cNvPr>
          <p:cNvSpPr>
            <a:spLocks noGrp="1"/>
          </p:cNvSpPr>
          <p:nvPr>
            <p:ph idx="1"/>
          </p:nvPr>
        </p:nvSpPr>
        <p:spPr>
          <a:xfrm>
            <a:off x="1509622" y="1600201"/>
            <a:ext cx="8635042" cy="4525963"/>
          </a:xfrm>
        </p:spPr>
        <p:txBody>
          <a:bodyPr>
            <a:normAutofit/>
          </a:bodyPr>
          <a:lstStyle/>
          <a:p>
            <a:pPr marL="0" indent="0" algn="r" rtl="1">
              <a:buNone/>
            </a:pPr>
            <a:r>
              <a:rPr lang="he-IL" dirty="0"/>
              <a:t>אופיים של תקן </a:t>
            </a:r>
            <a:r>
              <a:rPr lang="en-US" dirty="0"/>
              <a:t>BS 6079</a:t>
            </a:r>
            <a:r>
              <a:rPr lang="he-IL" dirty="0"/>
              <a:t> ושל ת"י 6627</a:t>
            </a:r>
          </a:p>
          <a:p>
            <a:pPr algn="r" rtl="1"/>
            <a:r>
              <a:rPr lang="he-IL" dirty="0"/>
              <a:t>התקן הוא תפקודי, לא מרשמי</a:t>
            </a:r>
          </a:p>
          <a:p>
            <a:pPr algn="r" rtl="1"/>
            <a:r>
              <a:rPr lang="he-IL" dirty="0"/>
              <a:t>התקן נכתב לכלל תחום ניהול הפרויקטים, אינו ממוקד בענף הבנייה</a:t>
            </a:r>
          </a:p>
          <a:p>
            <a:pPr marL="0" indent="0" algn="ctr" rtl="1">
              <a:buNone/>
            </a:pPr>
            <a:endParaRPr lang="he-IL" dirty="0"/>
          </a:p>
          <a:p>
            <a:pPr marL="0" indent="0" algn="ctr" rtl="1">
              <a:buNone/>
            </a:pPr>
            <a:r>
              <a:rPr lang="he-IL" b="1" dirty="0"/>
              <a:t>ולכן, צריכים מדריך</a:t>
            </a:r>
          </a:p>
          <a:p>
            <a:pPr marL="0" indent="0" algn="ctr" rtl="1">
              <a:buNone/>
            </a:pPr>
            <a:endParaRPr lang="he-IL" b="1" dirty="0"/>
          </a:p>
          <a:p>
            <a:pPr marL="0" indent="0" algn="ctr" rtl="1">
              <a:buNone/>
            </a:pPr>
            <a:r>
              <a:rPr lang="he-IL" dirty="0"/>
              <a:t>מהדורה 1.0 יולי 2024</a:t>
            </a:r>
          </a:p>
          <a:p>
            <a:pPr marL="0" indent="0" algn="ctr" rtl="1">
              <a:buNone/>
            </a:pPr>
            <a:r>
              <a:rPr lang="he-IL" dirty="0"/>
              <a:t>מהדורה 2.0 יוני 2025</a:t>
            </a:r>
          </a:p>
          <a:p>
            <a:pPr marL="0" indent="0" algn="ctr" rtl="1">
              <a:buNone/>
            </a:pPr>
            <a:r>
              <a:rPr lang="he-IL" dirty="0"/>
              <a:t>מהדורה 2.1 ינואר 2026</a:t>
            </a:r>
          </a:p>
          <a:p>
            <a:pPr algn="r" rtl="1"/>
            <a:endParaRPr lang="en-IL" dirty="0"/>
          </a:p>
        </p:txBody>
      </p:sp>
      <p:sp>
        <p:nvSpPr>
          <p:cNvPr id="4" name="Slide Number Placeholder 3">
            <a:extLst>
              <a:ext uri="{FF2B5EF4-FFF2-40B4-BE49-F238E27FC236}">
                <a16:creationId xmlns:a16="http://schemas.microsoft.com/office/drawing/2014/main" id="{8AFF0188-E62A-4376-EA37-89D060B7977A}"/>
              </a:ext>
            </a:extLst>
          </p:cNvPr>
          <p:cNvSpPr>
            <a:spLocks noGrp="1"/>
          </p:cNvSpPr>
          <p:nvPr>
            <p:ph type="sldNum" sz="quarter" idx="12"/>
          </p:nvPr>
        </p:nvSpPr>
        <p:spPr/>
        <p:txBody>
          <a:bodyPr/>
          <a:lstStyle/>
          <a:p>
            <a:fld id="{77D6D381-2BAB-4D8A-8E29-0507A916487D}" type="slidenum">
              <a:rPr lang="he-IL" smtClean="0"/>
              <a:pPr/>
              <a:t>4</a:t>
            </a:fld>
            <a:endParaRPr lang="he-IL"/>
          </a:p>
        </p:txBody>
      </p:sp>
    </p:spTree>
    <p:extLst>
      <p:ext uri="{BB962C8B-B14F-4D97-AF65-F5344CB8AC3E}">
        <p14:creationId xmlns:p14="http://schemas.microsoft.com/office/powerpoint/2010/main" val="202763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869112-E386-0668-FA98-7D00309042DD}"/>
              </a:ext>
            </a:extLst>
          </p:cNvPr>
          <p:cNvSpPr>
            <a:spLocks noGrp="1"/>
          </p:cNvSpPr>
          <p:nvPr>
            <p:ph type="sldNum" sz="quarter" idx="12"/>
          </p:nvPr>
        </p:nvSpPr>
        <p:spPr/>
        <p:txBody>
          <a:bodyPr/>
          <a:lstStyle/>
          <a:p>
            <a:fld id="{77D6D381-2BAB-4D8A-8E29-0507A916487D}" type="slidenum">
              <a:rPr lang="he-IL" smtClean="0"/>
              <a:pPr/>
              <a:t>5</a:t>
            </a:fld>
            <a:endParaRPr lang="he-IL"/>
          </a:p>
        </p:txBody>
      </p:sp>
      <p:pic>
        <p:nvPicPr>
          <p:cNvPr id="6" name="Picture 5">
            <a:extLst>
              <a:ext uri="{FF2B5EF4-FFF2-40B4-BE49-F238E27FC236}">
                <a16:creationId xmlns:a16="http://schemas.microsoft.com/office/drawing/2014/main" id="{1D75888A-8E20-B523-6118-A35CB9676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72" y="227393"/>
            <a:ext cx="4625280" cy="6495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01077B37-BCAE-BB5D-E265-CE68E68370F0}"/>
              </a:ext>
            </a:extLst>
          </p:cNvPr>
          <p:cNvSpPr txBox="1"/>
          <p:nvPr/>
        </p:nvSpPr>
        <p:spPr>
          <a:xfrm>
            <a:off x="4494248" y="5443267"/>
            <a:ext cx="857927" cy="461665"/>
          </a:xfrm>
          <a:prstGeom prst="rect">
            <a:avLst/>
          </a:prstGeom>
          <a:solidFill>
            <a:schemeClr val="bg1"/>
          </a:solidFill>
        </p:spPr>
        <p:txBody>
          <a:bodyPr wrap="none" rtlCol="0">
            <a:spAutoFit/>
          </a:bodyPr>
          <a:lstStyle/>
          <a:p>
            <a:pPr algn="ctr"/>
            <a:r>
              <a:rPr lang="he-IL" sz="1200" b="1" dirty="0">
                <a:solidFill>
                  <a:schemeClr val="tx2"/>
                </a:solidFill>
                <a:latin typeface="Calibri" panose="020F0502020204030204" pitchFamily="34" charset="0"/>
                <a:ea typeface="Calibri" panose="020F0502020204030204" pitchFamily="34" charset="0"/>
                <a:cs typeface="Calibri" panose="020F0502020204030204" pitchFamily="34" charset="0"/>
              </a:rPr>
              <a:t>מהדורה 2.1</a:t>
            </a:r>
          </a:p>
          <a:p>
            <a:pPr algn="ctr"/>
            <a:r>
              <a:rPr lang="he-IL" sz="1200" b="1" dirty="0">
                <a:solidFill>
                  <a:schemeClr val="tx2"/>
                </a:solidFill>
                <a:latin typeface="Calibri" panose="020F0502020204030204" pitchFamily="34" charset="0"/>
                <a:ea typeface="Calibri" panose="020F0502020204030204" pitchFamily="34" charset="0"/>
                <a:cs typeface="Calibri" panose="020F0502020204030204" pitchFamily="34" charset="0"/>
              </a:rPr>
              <a:t>ינואר 2026</a:t>
            </a:r>
            <a:endParaRPr lang="en-IL"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0D2C6187-6BB9-2764-1E02-578D33DB50DC}"/>
              </a:ext>
            </a:extLst>
          </p:cNvPr>
          <p:cNvSpPr>
            <a:spLocks noGrp="1"/>
          </p:cNvSpPr>
          <p:nvPr>
            <p:ph type="title"/>
          </p:nvPr>
        </p:nvSpPr>
        <p:spPr>
          <a:xfrm>
            <a:off x="7608498" y="1242204"/>
            <a:ext cx="4189761" cy="1143000"/>
          </a:xfrm>
        </p:spPr>
        <p:txBody>
          <a:bodyPr>
            <a:normAutofit fontScale="90000"/>
          </a:bodyPr>
          <a:lstStyle/>
          <a:p>
            <a:pPr rtl="1"/>
            <a:r>
              <a:rPr lang="he-IL" sz="3200" b="1" dirty="0">
                <a:cs typeface="+mn-cs"/>
              </a:rPr>
              <a:t>מדריך לניהול פרויקטים בתחום הבנייה והתשתיות</a:t>
            </a:r>
            <a:br>
              <a:rPr lang="he-IL" sz="3200" b="1" dirty="0">
                <a:cs typeface="+mn-cs"/>
              </a:rPr>
            </a:br>
            <a:br>
              <a:rPr lang="he-IL" sz="3200" b="1" dirty="0">
                <a:cs typeface="+mn-cs"/>
              </a:rPr>
            </a:br>
            <a:endParaRPr lang="en-IL" sz="3200" dirty="0">
              <a:cs typeface="+mn-cs"/>
            </a:endParaRPr>
          </a:p>
        </p:txBody>
      </p:sp>
      <p:sp>
        <p:nvSpPr>
          <p:cNvPr id="9" name="TextBox 8">
            <a:extLst>
              <a:ext uri="{FF2B5EF4-FFF2-40B4-BE49-F238E27FC236}">
                <a16:creationId xmlns:a16="http://schemas.microsoft.com/office/drawing/2014/main" id="{0789C6FA-2768-784B-52B6-606A3DE8637A}"/>
              </a:ext>
            </a:extLst>
          </p:cNvPr>
          <p:cNvSpPr txBox="1"/>
          <p:nvPr/>
        </p:nvSpPr>
        <p:spPr>
          <a:xfrm>
            <a:off x="7608497" y="2014616"/>
            <a:ext cx="4017753" cy="2246769"/>
          </a:xfrm>
          <a:prstGeom prst="rect">
            <a:avLst/>
          </a:prstGeom>
          <a:noFill/>
        </p:spPr>
        <p:txBody>
          <a:bodyPr wrap="square">
            <a:spAutoFit/>
          </a:bodyPr>
          <a:lstStyle/>
          <a:p>
            <a:pPr marL="342900" indent="-342900">
              <a:spcBef>
                <a:spcPct val="20000"/>
              </a:spcBef>
              <a:buClr>
                <a:schemeClr val="tx2">
                  <a:lumMod val="60000"/>
                  <a:lumOff val="40000"/>
                </a:schemeClr>
              </a:buClr>
              <a:buFont typeface="Courier New" panose="02070309020205020404" pitchFamily="49" charset="0"/>
              <a:buChar char="o"/>
            </a:pPr>
            <a:r>
              <a:rPr lang="he-IL" sz="2000" dirty="0"/>
              <a:t>עקרונות לניהול פרויקטים</a:t>
            </a:r>
          </a:p>
          <a:p>
            <a:pPr marL="342900" indent="-342900">
              <a:spcBef>
                <a:spcPct val="20000"/>
              </a:spcBef>
              <a:buClr>
                <a:schemeClr val="tx2">
                  <a:lumMod val="60000"/>
                  <a:lumOff val="40000"/>
                </a:schemeClr>
              </a:buClr>
              <a:buFont typeface="Courier New" panose="02070309020205020404" pitchFamily="49" charset="0"/>
              <a:buChar char="o"/>
            </a:pPr>
            <a:r>
              <a:rPr lang="he-IL" sz="2000" dirty="0"/>
              <a:t>משילות</a:t>
            </a:r>
          </a:p>
          <a:p>
            <a:pPr marL="342900" indent="-342900">
              <a:spcBef>
                <a:spcPct val="20000"/>
              </a:spcBef>
              <a:buClr>
                <a:schemeClr val="tx2">
                  <a:lumMod val="60000"/>
                  <a:lumOff val="40000"/>
                </a:schemeClr>
              </a:buClr>
              <a:buFont typeface="Courier New" panose="02070309020205020404" pitchFamily="49" charset="0"/>
              <a:buChar char="o"/>
            </a:pPr>
            <a:r>
              <a:rPr lang="he-IL" sz="2000" dirty="0"/>
              <a:t>תפקידים ואחריות</a:t>
            </a:r>
          </a:p>
          <a:p>
            <a:pPr marL="342900" indent="-342900">
              <a:spcBef>
                <a:spcPct val="20000"/>
              </a:spcBef>
              <a:buClr>
                <a:schemeClr val="tx2">
                  <a:lumMod val="60000"/>
                  <a:lumOff val="40000"/>
                </a:schemeClr>
              </a:buClr>
              <a:buFont typeface="Courier New" panose="02070309020205020404" pitchFamily="49" charset="0"/>
              <a:buChar char="o"/>
            </a:pPr>
            <a:r>
              <a:rPr lang="he-IL" sz="2000" dirty="0"/>
              <a:t>מחזור החיים של הפרויקט</a:t>
            </a:r>
          </a:p>
          <a:p>
            <a:pPr marL="342900" indent="-342900">
              <a:spcBef>
                <a:spcPct val="20000"/>
              </a:spcBef>
              <a:buClr>
                <a:schemeClr val="tx2">
                  <a:lumMod val="60000"/>
                  <a:lumOff val="40000"/>
                </a:schemeClr>
              </a:buClr>
              <a:buFont typeface="Courier New" panose="02070309020205020404" pitchFamily="49" charset="0"/>
              <a:buChar char="o"/>
            </a:pPr>
            <a:r>
              <a:rPr lang="he-IL" sz="2000" dirty="0"/>
              <a:t>פעילויות תמיכה של ניהול הפרויקט</a:t>
            </a:r>
          </a:p>
          <a:p>
            <a:pPr marL="342900" indent="-342900">
              <a:spcBef>
                <a:spcPct val="20000"/>
              </a:spcBef>
              <a:buClr>
                <a:schemeClr val="tx2">
                  <a:lumMod val="60000"/>
                  <a:lumOff val="40000"/>
                </a:schemeClr>
              </a:buClr>
              <a:buFont typeface="Courier New" panose="02070309020205020404" pitchFamily="49" charset="0"/>
              <a:buChar char="o"/>
            </a:pPr>
            <a:r>
              <a:rPr lang="he-IL" sz="2000" dirty="0"/>
              <a:t>כישורים ומיומנויות לניהול הפרויקט</a:t>
            </a:r>
          </a:p>
        </p:txBody>
      </p:sp>
      <p:pic>
        <p:nvPicPr>
          <p:cNvPr id="11" name="Picture 10">
            <a:extLst>
              <a:ext uri="{FF2B5EF4-FFF2-40B4-BE49-F238E27FC236}">
                <a16:creationId xmlns:a16="http://schemas.microsoft.com/office/drawing/2014/main" id="{778A371A-E57A-856A-8420-89286E4CFAD3}"/>
              </a:ext>
            </a:extLst>
          </p:cNvPr>
          <p:cNvPicPr>
            <a:picLocks noChangeAspect="1"/>
          </p:cNvPicPr>
          <p:nvPr/>
        </p:nvPicPr>
        <p:blipFill>
          <a:blip r:embed="rId3" cstate="print">
            <a:extLst>
              <a:ext uri="{28A0092B-C50C-407E-A947-70E740481C1C}">
                <a14:useLocalDpi xmlns:a14="http://schemas.microsoft.com/office/drawing/2010/main" val="0"/>
              </a:ext>
            </a:extLst>
          </a:blip>
          <a:srcRect t="19910"/>
          <a:stretch>
            <a:fillRect/>
          </a:stretch>
        </p:blipFill>
        <p:spPr>
          <a:xfrm>
            <a:off x="8576194" y="4297887"/>
            <a:ext cx="2422486" cy="2425197"/>
          </a:xfrm>
          <a:prstGeom prst="rect">
            <a:avLst/>
          </a:prstGeom>
        </p:spPr>
      </p:pic>
    </p:spTree>
    <p:extLst>
      <p:ext uri="{BB962C8B-B14F-4D97-AF65-F5344CB8AC3E}">
        <p14:creationId xmlns:p14="http://schemas.microsoft.com/office/powerpoint/2010/main" val="83008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061D-BD95-C4BC-3371-43679A24E331}"/>
              </a:ext>
            </a:extLst>
          </p:cNvPr>
          <p:cNvSpPr>
            <a:spLocks noGrp="1"/>
          </p:cNvSpPr>
          <p:nvPr>
            <p:ph type="title"/>
          </p:nvPr>
        </p:nvSpPr>
        <p:spPr>
          <a:xfrm>
            <a:off x="1509622" y="274638"/>
            <a:ext cx="10072777" cy="1143000"/>
          </a:xfrm>
        </p:spPr>
        <p:txBody>
          <a:bodyPr anchor="ctr">
            <a:normAutofit/>
          </a:bodyPr>
          <a:lstStyle/>
          <a:p>
            <a:pPr rtl="1"/>
            <a:r>
              <a:rPr lang="he-IL" b="1" dirty="0"/>
              <a:t>	התקן						המדריך	</a:t>
            </a:r>
            <a:endParaRPr lang="en-IL" b="1" dirty="0"/>
          </a:p>
        </p:txBody>
      </p:sp>
      <p:pic>
        <p:nvPicPr>
          <p:cNvPr id="6" name="Picture 5">
            <a:extLst>
              <a:ext uri="{FF2B5EF4-FFF2-40B4-BE49-F238E27FC236}">
                <a16:creationId xmlns:a16="http://schemas.microsoft.com/office/drawing/2014/main" id="{5860C765-6646-E586-1A27-9B099FD68D45}"/>
              </a:ext>
            </a:extLst>
          </p:cNvPr>
          <p:cNvPicPr>
            <a:picLocks noChangeAspect="1"/>
          </p:cNvPicPr>
          <p:nvPr/>
        </p:nvPicPr>
        <p:blipFill>
          <a:blip r:embed="rId2"/>
          <a:stretch>
            <a:fillRect/>
          </a:stretch>
        </p:blipFill>
        <p:spPr>
          <a:xfrm>
            <a:off x="6318430" y="1350037"/>
            <a:ext cx="5143140" cy="5005108"/>
          </a:xfrm>
          <a:prstGeom prst="rect">
            <a:avLst/>
          </a:prstGeom>
          <a:noFill/>
        </p:spPr>
      </p:pic>
      <p:sp>
        <p:nvSpPr>
          <p:cNvPr id="4" name="Slide Number Placeholder 3">
            <a:extLst>
              <a:ext uri="{FF2B5EF4-FFF2-40B4-BE49-F238E27FC236}">
                <a16:creationId xmlns:a16="http://schemas.microsoft.com/office/drawing/2014/main" id="{80B6F41E-1FE0-3886-E26A-22B0E228AD00}"/>
              </a:ext>
            </a:extLst>
          </p:cNvPr>
          <p:cNvSpPr>
            <a:spLocks noGrp="1"/>
          </p:cNvSpPr>
          <p:nvPr>
            <p:ph type="sldNum" sz="quarter" idx="12"/>
          </p:nvPr>
        </p:nvSpPr>
        <p:spPr>
          <a:xfrm>
            <a:off x="11525288" y="6357959"/>
            <a:ext cx="666712" cy="365125"/>
          </a:xfrm>
        </p:spPr>
        <p:txBody>
          <a:bodyPr anchor="ctr">
            <a:normAutofit/>
          </a:bodyPr>
          <a:lstStyle/>
          <a:p>
            <a:pPr>
              <a:spcAft>
                <a:spcPts val="600"/>
              </a:spcAft>
            </a:pPr>
            <a:fld id="{77D6D381-2BAB-4D8A-8E29-0507A916487D}" type="slidenum">
              <a:rPr lang="he-IL" smtClean="0"/>
              <a:pPr>
                <a:spcAft>
                  <a:spcPts val="600"/>
                </a:spcAft>
              </a:pPr>
              <a:t>6</a:t>
            </a:fld>
            <a:endParaRPr lang="he-IL"/>
          </a:p>
        </p:txBody>
      </p:sp>
      <p:grpSp>
        <p:nvGrpSpPr>
          <p:cNvPr id="7" name="Group 6">
            <a:extLst>
              <a:ext uri="{FF2B5EF4-FFF2-40B4-BE49-F238E27FC236}">
                <a16:creationId xmlns:a16="http://schemas.microsoft.com/office/drawing/2014/main" id="{7CE8E61C-B191-9C1A-5AEE-852A486F5737}"/>
              </a:ext>
            </a:extLst>
          </p:cNvPr>
          <p:cNvGrpSpPr/>
          <p:nvPr/>
        </p:nvGrpSpPr>
        <p:grpSpPr>
          <a:xfrm>
            <a:off x="1147864" y="1696468"/>
            <a:ext cx="5738414" cy="4350650"/>
            <a:chOff x="3553201" y="2407329"/>
            <a:chExt cx="4479387" cy="3146183"/>
          </a:xfrm>
        </p:grpSpPr>
        <p:sp>
          <p:nvSpPr>
            <p:cNvPr id="8" name="Rectangle 7">
              <a:extLst>
                <a:ext uri="{FF2B5EF4-FFF2-40B4-BE49-F238E27FC236}">
                  <a16:creationId xmlns:a16="http://schemas.microsoft.com/office/drawing/2014/main" id="{5469F87B-4DE4-63E1-C822-49DDA1E05C57}"/>
                </a:ext>
              </a:extLst>
            </p:cNvPr>
            <p:cNvSpPr/>
            <p:nvPr/>
          </p:nvSpPr>
          <p:spPr>
            <a:xfrm>
              <a:off x="5428567" y="2407329"/>
              <a:ext cx="811203"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מזמין</a:t>
              </a:r>
              <a:endParaRPr lang="en-IL" sz="1400" b="1" dirty="0">
                <a:solidFill>
                  <a:schemeClr val="tx1"/>
                </a:solidFill>
              </a:endParaRPr>
            </a:p>
          </p:txBody>
        </p:sp>
        <p:sp>
          <p:nvSpPr>
            <p:cNvPr id="9" name="Rectangle 8">
              <a:extLst>
                <a:ext uri="{FF2B5EF4-FFF2-40B4-BE49-F238E27FC236}">
                  <a16:creationId xmlns:a16="http://schemas.microsoft.com/office/drawing/2014/main" id="{2696F0E0-8ACB-27E9-9C60-A30283F628BC}"/>
                </a:ext>
              </a:extLst>
            </p:cNvPr>
            <p:cNvSpPr/>
            <p:nvPr/>
          </p:nvSpPr>
          <p:spPr>
            <a:xfrm>
              <a:off x="5428568" y="3055029"/>
              <a:ext cx="808566"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נציג המזמין</a:t>
              </a:r>
              <a:endParaRPr lang="en-IL" sz="1400" dirty="0">
                <a:solidFill>
                  <a:schemeClr val="tx1"/>
                </a:solidFill>
              </a:endParaRPr>
            </a:p>
          </p:txBody>
        </p:sp>
        <p:sp>
          <p:nvSpPr>
            <p:cNvPr id="10" name="Rectangle 9">
              <a:extLst>
                <a:ext uri="{FF2B5EF4-FFF2-40B4-BE49-F238E27FC236}">
                  <a16:creationId xmlns:a16="http://schemas.microsoft.com/office/drawing/2014/main" id="{40007CDB-556A-3801-BC8A-4BF939398692}"/>
                </a:ext>
              </a:extLst>
            </p:cNvPr>
            <p:cNvSpPr/>
            <p:nvPr/>
          </p:nvSpPr>
          <p:spPr>
            <a:xfrm>
              <a:off x="4361767" y="3055028"/>
              <a:ext cx="811203" cy="3598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הבטחת איכות</a:t>
              </a:r>
              <a:endParaRPr lang="en-IL" sz="1400" dirty="0">
                <a:solidFill>
                  <a:schemeClr val="tx1"/>
                </a:solidFill>
              </a:endParaRPr>
            </a:p>
          </p:txBody>
        </p:sp>
        <p:sp>
          <p:nvSpPr>
            <p:cNvPr id="12" name="Rectangle 11">
              <a:extLst>
                <a:ext uri="{FF2B5EF4-FFF2-40B4-BE49-F238E27FC236}">
                  <a16:creationId xmlns:a16="http://schemas.microsoft.com/office/drawing/2014/main" id="{C78C872B-C4F2-3D7D-0B13-F1FD16EB1528}"/>
                </a:ext>
              </a:extLst>
            </p:cNvPr>
            <p:cNvSpPr/>
            <p:nvPr/>
          </p:nvSpPr>
          <p:spPr>
            <a:xfrm>
              <a:off x="5431203" y="3702729"/>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מנהל הפרויקט</a:t>
              </a:r>
              <a:endParaRPr lang="en-IL" sz="1400" b="1" dirty="0">
                <a:solidFill>
                  <a:schemeClr val="tx1"/>
                </a:solidFill>
              </a:endParaRPr>
            </a:p>
          </p:txBody>
        </p:sp>
        <p:sp>
          <p:nvSpPr>
            <p:cNvPr id="13" name="Rectangle 12">
              <a:extLst>
                <a:ext uri="{FF2B5EF4-FFF2-40B4-BE49-F238E27FC236}">
                  <a16:creationId xmlns:a16="http://schemas.microsoft.com/office/drawing/2014/main" id="{69AFAB17-EF5B-605E-2BA4-0124EF0D4EEE}"/>
                </a:ext>
              </a:extLst>
            </p:cNvPr>
            <p:cNvSpPr/>
            <p:nvPr/>
          </p:nvSpPr>
          <p:spPr>
            <a:xfrm>
              <a:off x="6125471" y="4538972"/>
              <a:ext cx="808566" cy="3733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מתכננים</a:t>
              </a:r>
              <a:endParaRPr lang="en-IL" sz="1400" dirty="0">
                <a:solidFill>
                  <a:schemeClr val="tx1"/>
                </a:solidFill>
              </a:endParaRPr>
            </a:p>
          </p:txBody>
        </p:sp>
        <p:sp>
          <p:nvSpPr>
            <p:cNvPr id="14" name="Rectangle 13">
              <a:extLst>
                <a:ext uri="{FF2B5EF4-FFF2-40B4-BE49-F238E27FC236}">
                  <a16:creationId xmlns:a16="http://schemas.microsoft.com/office/drawing/2014/main" id="{9FE278A2-709B-CDBF-38CC-0708533122A7}"/>
                </a:ext>
              </a:extLst>
            </p:cNvPr>
            <p:cNvSpPr/>
            <p:nvPr/>
          </p:nvSpPr>
          <p:spPr>
            <a:xfrm>
              <a:off x="4766050" y="4543863"/>
              <a:ext cx="811203"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a:solidFill>
                    <a:schemeClr val="tx1"/>
                  </a:solidFill>
                </a:rPr>
                <a:t>קבלן</a:t>
              </a:r>
              <a:endParaRPr lang="en-IL" sz="1400" b="1" dirty="0">
                <a:solidFill>
                  <a:schemeClr val="tx1"/>
                </a:solidFill>
              </a:endParaRPr>
            </a:p>
          </p:txBody>
        </p:sp>
        <p:sp>
          <p:nvSpPr>
            <p:cNvPr id="15" name="Rectangle 14">
              <a:extLst>
                <a:ext uri="{FF2B5EF4-FFF2-40B4-BE49-F238E27FC236}">
                  <a16:creationId xmlns:a16="http://schemas.microsoft.com/office/drawing/2014/main" id="{A0E6C4A8-8EF5-B373-320C-A258E51D7878}"/>
                </a:ext>
              </a:extLst>
            </p:cNvPr>
            <p:cNvSpPr/>
            <p:nvPr/>
          </p:nvSpPr>
          <p:spPr>
            <a:xfrm>
              <a:off x="5287434" y="5193679"/>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קבלני משנה</a:t>
              </a:r>
              <a:endParaRPr lang="en-IL" sz="1400" dirty="0">
                <a:solidFill>
                  <a:schemeClr val="tx1"/>
                </a:solidFill>
              </a:endParaRPr>
            </a:p>
          </p:txBody>
        </p:sp>
        <p:sp>
          <p:nvSpPr>
            <p:cNvPr id="16" name="Rectangle 15">
              <a:extLst>
                <a:ext uri="{FF2B5EF4-FFF2-40B4-BE49-F238E27FC236}">
                  <a16:creationId xmlns:a16="http://schemas.microsoft.com/office/drawing/2014/main" id="{4E8B3DE1-67C5-2196-2EB1-E97FF8E51982}"/>
                </a:ext>
              </a:extLst>
            </p:cNvPr>
            <p:cNvSpPr/>
            <p:nvPr/>
          </p:nvSpPr>
          <p:spPr>
            <a:xfrm>
              <a:off x="4231216" y="5193679"/>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ספקים</a:t>
              </a:r>
              <a:endParaRPr lang="en-IL" sz="1400" dirty="0">
                <a:solidFill>
                  <a:schemeClr val="tx1"/>
                </a:solidFill>
              </a:endParaRPr>
            </a:p>
          </p:txBody>
        </p:sp>
        <p:sp>
          <p:nvSpPr>
            <p:cNvPr id="17" name="Rectangle 16">
              <a:extLst>
                <a:ext uri="{FF2B5EF4-FFF2-40B4-BE49-F238E27FC236}">
                  <a16:creationId xmlns:a16="http://schemas.microsoft.com/office/drawing/2014/main" id="{EAC94C6D-01D3-9659-8812-63531A6B1F86}"/>
                </a:ext>
              </a:extLst>
            </p:cNvPr>
            <p:cNvSpPr/>
            <p:nvPr/>
          </p:nvSpPr>
          <p:spPr>
            <a:xfrm>
              <a:off x="3553201" y="4543861"/>
              <a:ext cx="808566" cy="359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בקרת איכות ביצוע</a:t>
              </a:r>
              <a:endParaRPr lang="en-IL" sz="1400" dirty="0">
                <a:solidFill>
                  <a:schemeClr val="tx1"/>
                </a:solidFill>
              </a:endParaRPr>
            </a:p>
          </p:txBody>
        </p:sp>
        <p:sp>
          <p:nvSpPr>
            <p:cNvPr id="18" name="Rectangle 17">
              <a:extLst>
                <a:ext uri="{FF2B5EF4-FFF2-40B4-BE49-F238E27FC236}">
                  <a16:creationId xmlns:a16="http://schemas.microsoft.com/office/drawing/2014/main" id="{0B856816-4FA6-3761-E345-5A4D8BF7A061}"/>
                </a:ext>
              </a:extLst>
            </p:cNvPr>
            <p:cNvSpPr/>
            <p:nvPr/>
          </p:nvSpPr>
          <p:spPr>
            <a:xfrm>
              <a:off x="7224021" y="4547764"/>
              <a:ext cx="808567" cy="3598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בקרת איכות תכן</a:t>
              </a:r>
              <a:endParaRPr lang="en-IL" sz="1400" dirty="0">
                <a:solidFill>
                  <a:schemeClr val="tx1"/>
                </a:solidFill>
              </a:endParaRPr>
            </a:p>
          </p:txBody>
        </p:sp>
        <p:sp>
          <p:nvSpPr>
            <p:cNvPr id="19" name="Rectangle 18">
              <a:extLst>
                <a:ext uri="{FF2B5EF4-FFF2-40B4-BE49-F238E27FC236}">
                  <a16:creationId xmlns:a16="http://schemas.microsoft.com/office/drawing/2014/main" id="{17589A12-C6AA-BE90-28A0-2431CF8795B1}"/>
                </a:ext>
              </a:extLst>
            </p:cNvPr>
            <p:cNvSpPr/>
            <p:nvPr/>
          </p:nvSpPr>
          <p:spPr>
            <a:xfrm>
              <a:off x="4364404" y="3702728"/>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chemeClr val="tx1"/>
                  </a:solidFill>
                </a:rPr>
                <a:t>בקרת איכות ניהול</a:t>
              </a:r>
              <a:endParaRPr lang="en-IL" sz="1400" dirty="0">
                <a:solidFill>
                  <a:schemeClr val="tx1"/>
                </a:solidFill>
              </a:endParaRPr>
            </a:p>
          </p:txBody>
        </p:sp>
        <p:cxnSp>
          <p:nvCxnSpPr>
            <p:cNvPr id="20" name="Connector: Elbow 19">
              <a:extLst>
                <a:ext uri="{FF2B5EF4-FFF2-40B4-BE49-F238E27FC236}">
                  <a16:creationId xmlns:a16="http://schemas.microsoft.com/office/drawing/2014/main" id="{CEE4CEAF-8431-ADAC-BC26-C498696767B5}"/>
                </a:ext>
              </a:extLst>
            </p:cNvPr>
            <p:cNvCxnSpPr>
              <a:cxnSpLocks/>
              <a:stCxn id="8" idx="2"/>
              <a:endCxn id="9" idx="0"/>
            </p:cNvCxnSpPr>
            <p:nvPr/>
          </p:nvCxnSpPr>
          <p:spPr>
            <a:xfrm rot="5400000">
              <a:off x="5689577" y="2910436"/>
              <a:ext cx="287867" cy="13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607C166-D5CF-7D6D-B046-8CECFB656B1A}"/>
                </a:ext>
              </a:extLst>
            </p:cNvPr>
            <p:cNvCxnSpPr>
              <a:cxnSpLocks/>
              <a:stCxn id="10" idx="3"/>
              <a:endCxn id="9" idx="1"/>
            </p:cNvCxnSpPr>
            <p:nvPr/>
          </p:nvCxnSpPr>
          <p:spPr>
            <a:xfrm>
              <a:off x="5172970" y="3234945"/>
              <a:ext cx="255598"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639E922-12EF-59BF-DC35-C9ED5F365797}"/>
                </a:ext>
              </a:extLst>
            </p:cNvPr>
            <p:cNvCxnSpPr>
              <a:cxnSpLocks/>
              <a:stCxn id="12" idx="0"/>
              <a:endCxn id="9" idx="2"/>
            </p:cNvCxnSpPr>
            <p:nvPr/>
          </p:nvCxnSpPr>
          <p:spPr>
            <a:xfrm rot="16200000" flipV="1">
              <a:off x="5690236" y="3557478"/>
              <a:ext cx="287867" cy="263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DA37E80-E99C-A69A-2A6C-04368146D2BC}"/>
                </a:ext>
              </a:extLst>
            </p:cNvPr>
            <p:cNvCxnSpPr>
              <a:cxnSpLocks/>
              <a:stCxn id="12" idx="1"/>
              <a:endCxn id="19" idx="3"/>
            </p:cNvCxnSpPr>
            <p:nvPr/>
          </p:nvCxnSpPr>
          <p:spPr>
            <a:xfrm rot="10800000">
              <a:off x="5172971" y="3882646"/>
              <a:ext cx="258233"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9CC1A90-3B18-0AA4-B7F8-043A4FF8C859}"/>
                </a:ext>
              </a:extLst>
            </p:cNvPr>
            <p:cNvCxnSpPr>
              <a:cxnSpLocks/>
              <a:stCxn id="13" idx="0"/>
              <a:endCxn id="12" idx="2"/>
            </p:cNvCxnSpPr>
            <p:nvPr/>
          </p:nvCxnSpPr>
          <p:spPr>
            <a:xfrm rot="16200000" flipV="1">
              <a:off x="5944415" y="3953633"/>
              <a:ext cx="476410" cy="69426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4C05F673-0FE6-CB76-658E-C90591968170}"/>
                </a:ext>
              </a:extLst>
            </p:cNvPr>
            <p:cNvCxnSpPr>
              <a:cxnSpLocks/>
              <a:stCxn id="14" idx="0"/>
              <a:endCxn id="12" idx="2"/>
            </p:cNvCxnSpPr>
            <p:nvPr/>
          </p:nvCxnSpPr>
          <p:spPr>
            <a:xfrm rot="5400000" flipH="1" flipV="1">
              <a:off x="5262919" y="3971296"/>
              <a:ext cx="481301" cy="6638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DC64663-B60E-4D4D-124B-520D6B20F9AF}"/>
                </a:ext>
              </a:extLst>
            </p:cNvPr>
            <p:cNvCxnSpPr>
              <a:cxnSpLocks/>
              <a:stCxn id="15" idx="0"/>
              <a:endCxn id="14" idx="2"/>
            </p:cNvCxnSpPr>
            <p:nvPr/>
          </p:nvCxnSpPr>
          <p:spPr>
            <a:xfrm rot="16200000" flipV="1">
              <a:off x="5286694" y="4788655"/>
              <a:ext cx="289983" cy="5200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29716AC-D34B-6A9C-55CD-EB81CBC3CEF9}"/>
                </a:ext>
              </a:extLst>
            </p:cNvPr>
            <p:cNvCxnSpPr>
              <a:cxnSpLocks/>
              <a:stCxn id="16" idx="0"/>
              <a:endCxn id="14" idx="2"/>
            </p:cNvCxnSpPr>
            <p:nvPr/>
          </p:nvCxnSpPr>
          <p:spPr>
            <a:xfrm rot="5400000" flipH="1" flipV="1">
              <a:off x="4758584" y="4780612"/>
              <a:ext cx="289983" cy="5361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92D3F75E-30FD-B131-4D9A-2C26937FAD0D}"/>
                </a:ext>
              </a:extLst>
            </p:cNvPr>
            <p:cNvCxnSpPr>
              <a:cxnSpLocks/>
              <a:stCxn id="17" idx="3"/>
              <a:endCxn id="14" idx="1"/>
            </p:cNvCxnSpPr>
            <p:nvPr/>
          </p:nvCxnSpPr>
          <p:spPr>
            <a:xfrm>
              <a:off x="4361767" y="4723778"/>
              <a:ext cx="404283" cy="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F7D2B54-1EBD-EEAE-7F55-48353FDDE24A}"/>
                </a:ext>
              </a:extLst>
            </p:cNvPr>
            <p:cNvCxnSpPr>
              <a:cxnSpLocks/>
              <a:stCxn id="18" idx="1"/>
              <a:endCxn id="13" idx="3"/>
            </p:cNvCxnSpPr>
            <p:nvPr/>
          </p:nvCxnSpPr>
          <p:spPr>
            <a:xfrm rot="10800000">
              <a:off x="6934037" y="4725647"/>
              <a:ext cx="289984" cy="20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CD58DFC-4B89-79E8-8FD3-CE7819DF35F5}"/>
                </a:ext>
              </a:extLst>
            </p:cNvPr>
            <p:cNvSpPr/>
            <p:nvPr/>
          </p:nvSpPr>
          <p:spPr>
            <a:xfrm>
              <a:off x="6509537" y="3705413"/>
              <a:ext cx="808566" cy="3598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dirty="0">
                  <a:solidFill>
                    <a:schemeClr val="tx1"/>
                  </a:solidFill>
                </a:rPr>
                <a:t>צוות ניהול ופיקוח</a:t>
              </a:r>
              <a:endParaRPr lang="en-IL" sz="1400" dirty="0">
                <a:solidFill>
                  <a:schemeClr val="tx1"/>
                </a:solidFill>
              </a:endParaRPr>
            </a:p>
          </p:txBody>
        </p:sp>
        <p:cxnSp>
          <p:nvCxnSpPr>
            <p:cNvPr id="31" name="Connector: Elbow 30">
              <a:extLst>
                <a:ext uri="{FF2B5EF4-FFF2-40B4-BE49-F238E27FC236}">
                  <a16:creationId xmlns:a16="http://schemas.microsoft.com/office/drawing/2014/main" id="{6DC52EE3-FC23-E023-34E8-2EE1462AD6E0}"/>
                </a:ext>
              </a:extLst>
            </p:cNvPr>
            <p:cNvCxnSpPr>
              <a:cxnSpLocks/>
              <a:stCxn id="12" idx="3"/>
              <a:endCxn id="30" idx="1"/>
            </p:cNvCxnSpPr>
            <p:nvPr/>
          </p:nvCxnSpPr>
          <p:spPr>
            <a:xfrm>
              <a:off x="6239769" y="3882646"/>
              <a:ext cx="269768" cy="268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699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0936-6E39-BB5D-9E85-94BF71C6EBCF}"/>
              </a:ext>
            </a:extLst>
          </p:cNvPr>
          <p:cNvSpPr>
            <a:spLocks noGrp="1"/>
          </p:cNvSpPr>
          <p:nvPr>
            <p:ph type="title"/>
          </p:nvPr>
        </p:nvSpPr>
        <p:spPr>
          <a:xfrm>
            <a:off x="609600" y="733250"/>
            <a:ext cx="10972800" cy="3019245"/>
          </a:xfrm>
        </p:spPr>
        <p:txBody>
          <a:bodyPr>
            <a:normAutofit/>
          </a:bodyPr>
          <a:lstStyle/>
          <a:p>
            <a:r>
              <a:rPr lang="he-IL" sz="5400" dirty="0">
                <a:latin typeface="Calibri" panose="020F0502020204030204" pitchFamily="34" charset="0"/>
                <a:ea typeface="Calibri" panose="020F0502020204030204" pitchFamily="34" charset="0"/>
                <a:cs typeface="+mn-cs"/>
              </a:rPr>
              <a:t>כולנו אחראים להצלחת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dirty="0">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F239EBF9-6FCA-1E42-2BFC-5E82593B6329}"/>
              </a:ext>
            </a:extLst>
          </p:cNvPr>
          <p:cNvSpPr>
            <a:spLocks noGrp="1"/>
          </p:cNvSpPr>
          <p:nvPr>
            <p:ph type="sldNum" sz="quarter" idx="12"/>
          </p:nvPr>
        </p:nvSpPr>
        <p:spPr/>
        <p:txBody>
          <a:bodyPr/>
          <a:lstStyle/>
          <a:p>
            <a:fld id="{77D6D381-2BAB-4D8A-8E29-0507A916487D}" type="slidenum">
              <a:rPr lang="he-IL" smtClean="0"/>
              <a:pPr/>
              <a:t>7</a:t>
            </a:fld>
            <a:endParaRPr lang="he-IL"/>
          </a:p>
        </p:txBody>
      </p:sp>
      <p:pic>
        <p:nvPicPr>
          <p:cNvPr id="5" name="Picture 4">
            <a:extLst>
              <a:ext uri="{FF2B5EF4-FFF2-40B4-BE49-F238E27FC236}">
                <a16:creationId xmlns:a16="http://schemas.microsoft.com/office/drawing/2014/main" id="{EA253D67-CCA4-F860-C9C0-76D575B06D11}"/>
              </a:ext>
            </a:extLst>
          </p:cNvPr>
          <p:cNvPicPr>
            <a:picLocks noChangeAspect="1"/>
          </p:cNvPicPr>
          <p:nvPr/>
        </p:nvPicPr>
        <p:blipFill>
          <a:blip r:embed="rId2"/>
          <a:stretch>
            <a:fillRect/>
          </a:stretch>
        </p:blipFill>
        <p:spPr>
          <a:xfrm>
            <a:off x="1136832" y="-1"/>
            <a:ext cx="11055168" cy="6858001"/>
          </a:xfrm>
          <a:prstGeom prst="rect">
            <a:avLst/>
          </a:prstGeom>
        </p:spPr>
      </p:pic>
    </p:spTree>
    <p:extLst>
      <p:ext uri="{BB962C8B-B14F-4D97-AF65-F5344CB8AC3E}">
        <p14:creationId xmlns:p14="http://schemas.microsoft.com/office/powerpoint/2010/main" val="179847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3BEE-3B71-88EA-2A88-A11631E09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BC5CE-0196-7DE8-EE2C-7029E1D41EBB}"/>
              </a:ext>
            </a:extLst>
          </p:cNvPr>
          <p:cNvSpPr>
            <a:spLocks noGrp="1"/>
          </p:cNvSpPr>
          <p:nvPr>
            <p:ph type="title"/>
          </p:nvPr>
        </p:nvSpPr>
        <p:spPr>
          <a:xfrm>
            <a:off x="609600" y="733250"/>
            <a:ext cx="10972800" cy="3019245"/>
          </a:xfrm>
        </p:spPr>
        <p:txBody>
          <a:bodyPr>
            <a:normAutofit/>
          </a:bodyPr>
          <a:lstStyle/>
          <a:p>
            <a:r>
              <a:rPr lang="he-IL" sz="5400" dirty="0">
                <a:latin typeface="Calibri" panose="020F0502020204030204" pitchFamily="34" charset="0"/>
                <a:ea typeface="Calibri" panose="020F0502020204030204" pitchFamily="34" charset="0"/>
                <a:cs typeface="+mn-cs"/>
              </a:rPr>
              <a:t>כולנו אחראים להצלחת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endParaRPr lang="he-IL" sz="5400" dirty="0">
              <a:latin typeface="Calibri" panose="020F0502020204030204" pitchFamily="34" charset="0"/>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DB34862A-C79C-B271-D2E7-942238111661}"/>
              </a:ext>
            </a:extLst>
          </p:cNvPr>
          <p:cNvSpPr>
            <a:spLocks noGrp="1"/>
          </p:cNvSpPr>
          <p:nvPr>
            <p:ph type="sldNum" sz="quarter" idx="12"/>
          </p:nvPr>
        </p:nvSpPr>
        <p:spPr/>
        <p:txBody>
          <a:bodyPr/>
          <a:lstStyle/>
          <a:p>
            <a:fld id="{77D6D381-2BAB-4D8A-8E29-0507A916487D}" type="slidenum">
              <a:rPr lang="he-IL" smtClean="0"/>
              <a:pPr/>
              <a:t>8</a:t>
            </a:fld>
            <a:endParaRPr lang="he-IL"/>
          </a:p>
        </p:txBody>
      </p:sp>
    </p:spTree>
    <p:extLst>
      <p:ext uri="{BB962C8B-B14F-4D97-AF65-F5344CB8AC3E}">
        <p14:creationId xmlns:p14="http://schemas.microsoft.com/office/powerpoint/2010/main" val="237772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535B-F918-487D-EE83-BEEC8D92B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B7F23-A6DA-A060-F37D-DF1EAD4B4396}"/>
              </a:ext>
            </a:extLst>
          </p:cNvPr>
          <p:cNvSpPr>
            <a:spLocks noGrp="1"/>
          </p:cNvSpPr>
          <p:nvPr>
            <p:ph type="title"/>
          </p:nvPr>
        </p:nvSpPr>
        <p:spPr>
          <a:xfrm>
            <a:off x="609600" y="733250"/>
            <a:ext cx="10972800" cy="3019245"/>
          </a:xfrm>
        </p:spPr>
        <p:txBody>
          <a:bodyPr>
            <a:normAutofit/>
          </a:bodyPr>
          <a:lstStyle/>
          <a:p>
            <a:r>
              <a:rPr lang="he-IL" sz="5400" b="1" dirty="0">
                <a:solidFill>
                  <a:srgbClr val="FF0000"/>
                </a:solidFill>
                <a:latin typeface="Calibri" panose="020F0502020204030204" pitchFamily="34" charset="0"/>
                <a:ea typeface="Calibri" panose="020F0502020204030204" pitchFamily="34" charset="0"/>
                <a:cs typeface="+mn-cs"/>
              </a:rPr>
              <a:t>כולנו</a:t>
            </a:r>
            <a:r>
              <a:rPr lang="he-IL" sz="5400" dirty="0">
                <a:latin typeface="Calibri" panose="020F0502020204030204" pitchFamily="34" charset="0"/>
                <a:ea typeface="Calibri" panose="020F0502020204030204" pitchFamily="34" charset="0"/>
                <a:cs typeface="+mn-cs"/>
              </a:rPr>
              <a:t> אחראים להצלחת הפרויקט</a:t>
            </a:r>
            <a:br>
              <a:rPr lang="he-IL" sz="5400" dirty="0">
                <a:latin typeface="Calibri" panose="020F0502020204030204" pitchFamily="34" charset="0"/>
                <a:ea typeface="Calibri" panose="020F0502020204030204" pitchFamily="34" charset="0"/>
                <a:cs typeface="+mn-cs"/>
              </a:rPr>
            </a:br>
            <a:br>
              <a:rPr lang="he-IL" sz="5400" dirty="0">
                <a:latin typeface="Calibri" panose="020F0502020204030204" pitchFamily="34" charset="0"/>
                <a:ea typeface="Calibri" panose="020F0502020204030204" pitchFamily="34" charset="0"/>
                <a:cs typeface="+mn-cs"/>
              </a:rPr>
            </a:br>
            <a:r>
              <a:rPr lang="he-IL" sz="5400" dirty="0">
                <a:solidFill>
                  <a:srgbClr val="FF0000"/>
                </a:solidFill>
                <a:latin typeface="Calibri" panose="020F0502020204030204" pitchFamily="34" charset="0"/>
                <a:ea typeface="Calibri" panose="020F0502020204030204" pitchFamily="34" charset="0"/>
                <a:cs typeface="+mn-cs"/>
              </a:rPr>
              <a:t>מזמין, מנהל, קבלן</a:t>
            </a:r>
          </a:p>
        </p:txBody>
      </p:sp>
      <p:sp>
        <p:nvSpPr>
          <p:cNvPr id="4" name="Slide Number Placeholder 3">
            <a:extLst>
              <a:ext uri="{FF2B5EF4-FFF2-40B4-BE49-F238E27FC236}">
                <a16:creationId xmlns:a16="http://schemas.microsoft.com/office/drawing/2014/main" id="{00BE48BB-C853-F0D8-4571-35FB394C4BF6}"/>
              </a:ext>
            </a:extLst>
          </p:cNvPr>
          <p:cNvSpPr>
            <a:spLocks noGrp="1"/>
          </p:cNvSpPr>
          <p:nvPr>
            <p:ph type="sldNum" sz="quarter" idx="12"/>
          </p:nvPr>
        </p:nvSpPr>
        <p:spPr/>
        <p:txBody>
          <a:bodyPr/>
          <a:lstStyle/>
          <a:p>
            <a:fld id="{77D6D381-2BAB-4D8A-8E29-0507A916487D}" type="slidenum">
              <a:rPr lang="he-IL" smtClean="0"/>
              <a:pPr/>
              <a:t>9</a:t>
            </a:fld>
            <a:endParaRPr lang="he-IL"/>
          </a:p>
        </p:txBody>
      </p:sp>
    </p:spTree>
    <p:extLst>
      <p:ext uri="{BB962C8B-B14F-4D97-AF65-F5344CB8AC3E}">
        <p14:creationId xmlns:p14="http://schemas.microsoft.com/office/powerpoint/2010/main" val="274624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Helvetica"/>
        <a:ea typeface="Helvetica"/>
        <a:cs typeface="Helvetica"/>
      </a:majorFont>
      <a:minorFont>
        <a:latin typeface="Helvetica"/>
        <a:ea typeface="Helvetica"/>
        <a:cs typeface="Helvetic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a24ea6b7-45ec-4825-bf75-1d5a5d2634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0CD3306CEF7C4BAC5FC0C944A0C5A0" ma:contentTypeVersion="10" ma:contentTypeDescription="Create a new document." ma:contentTypeScope="" ma:versionID="e4dc3b49eb103a67c19441307d6b3d82">
  <xsd:schema xmlns:xsd="http://www.w3.org/2001/XMLSchema" xmlns:xs="http://www.w3.org/2001/XMLSchema" xmlns:p="http://schemas.microsoft.com/office/2006/metadata/properties" xmlns:ns2="a24ea6b7-45ec-4825-bf75-1d5a5d26341c" targetNamespace="http://schemas.microsoft.com/office/2006/metadata/properties" ma:root="true" ma:fieldsID="0de8c7cb5b5317036c7fc0e5ad59349a" ns2:_="">
    <xsd:import namespace="a24ea6b7-45ec-4825-bf75-1d5a5d2634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ea6b7-45ec-4825-bf75-1d5a5d263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933a40-d7a1-4ae8-94a3-1b6c5b7c392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3BD9-DCB8-40D6-A0FC-E3484502F90D}">
  <ds:schemaRefs>
    <ds:schemaRef ds:uri="http://purl.org/dc/terms/"/>
    <ds:schemaRef ds:uri="http://www.w3.org/XML/1998/namespace"/>
    <ds:schemaRef ds:uri="http://schemas.microsoft.com/office/2006/documentManagement/types"/>
    <ds:schemaRef ds:uri="http://purl.org/dc/elements/1.1/"/>
    <ds:schemaRef ds:uri="a24ea6b7-45ec-4825-bf75-1d5a5d26341c"/>
    <ds:schemaRef ds:uri="http://schemas.microsoft.com/office/2006/metadata/properties"/>
    <ds:schemaRef ds:uri="http://purl.org/dc/dcmityp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23892C44-E07F-4CF9-95EB-35C518F01E08}">
  <ds:schemaRefs>
    <ds:schemaRef ds:uri="http://schemas.microsoft.com/sharepoint/v3/contenttype/forms"/>
  </ds:schemaRefs>
</ds:datastoreItem>
</file>

<file path=customXml/itemProps3.xml><?xml version="1.0" encoding="utf-8"?>
<ds:datastoreItem xmlns:ds="http://schemas.openxmlformats.org/officeDocument/2006/customXml" ds:itemID="{AABAE7BF-164E-423B-8608-6F23D8737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ea6b7-45ec-4825-bf75-1d5a5d263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9625</TotalTime>
  <Words>2024</Words>
  <Application>Microsoft Office PowerPoint</Application>
  <PresentationFormat>Widescreen</PresentationFormat>
  <Paragraphs>295</Paragraphs>
  <Slides>32</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Calibri</vt:lpstr>
      <vt:lpstr>CIDFont+F2</vt:lpstr>
      <vt:lpstr>Courier New</vt:lpstr>
      <vt:lpstr>David</vt:lpstr>
      <vt:lpstr>Helvetica</vt:lpstr>
      <vt:lpstr>Times New Roman</vt:lpstr>
      <vt:lpstr>Wingdings 2</vt:lpstr>
      <vt:lpstr>Office Theme</vt:lpstr>
      <vt:lpstr>1_Office Theme</vt:lpstr>
      <vt:lpstr>Showroom</vt:lpstr>
      <vt:lpstr>PowerPoint Presentation</vt:lpstr>
      <vt:lpstr>למה צריכים תקן?</vt:lpstr>
      <vt:lpstr>תקן ישראלי ת"י 6627  התקן הישראלי לניהול של פרויקטים בתחום הבנייה והתשתיות  </vt:lpstr>
      <vt:lpstr>למה צריכים מדריך?</vt:lpstr>
      <vt:lpstr>מדריך לניהול פרויקטים בתחום הבנייה והתשתיות  </vt:lpstr>
      <vt:lpstr> התקן      המדריך </vt:lpstr>
      <vt:lpstr>כולנו אחראים להצלחת הפרויקט  </vt:lpstr>
      <vt:lpstr>כולנו אחראים להצלחת הפרויקט  </vt:lpstr>
      <vt:lpstr>כולנו אחראים להצלחת הפרויקט  מזמין, מנהל, קבלן</vt:lpstr>
      <vt:lpstr>כולנו אחראים להצלחת הפרויקט  </vt:lpstr>
      <vt:lpstr>חלקנו Accountable כולנו Responsible וחלקנו גם Liable</vt:lpstr>
      <vt:lpstr>חלקנו Accountable כולנו Responsible וחלקנו גם Liable</vt:lpstr>
      <vt:lpstr>חלקנו Accountable כולנו Responsible וחלקנו גם Liable</vt:lpstr>
      <vt:lpstr>חלקנו Accountable כולנו Responsible וחלקנו גם Liable</vt:lpstr>
      <vt:lpstr>כולנו אחראים להצלחת הפרויקט  </vt:lpstr>
      <vt:lpstr>כולנו אחראים להצלחת הפרויקט  </vt:lpstr>
      <vt:lpstr>המזמין בתקן</vt:lpstr>
      <vt:lpstr>המזמין במדריך</vt:lpstr>
      <vt:lpstr>נציג המזמין בתקן</vt:lpstr>
      <vt:lpstr>נציג המזמין במדריך</vt:lpstr>
      <vt:lpstr>נציג המזמין במדריך</vt:lpstr>
      <vt:lpstr>מנהל הפרויקט בתקן</vt:lpstr>
      <vt:lpstr>מנהל הפרויקט במדריך</vt:lpstr>
      <vt:lpstr>מנהל הפרויקט במדריך</vt:lpstr>
      <vt:lpstr>הדגשים במדריך</vt:lpstr>
      <vt:lpstr>חשיבות ניהול המידע</vt:lpstr>
      <vt:lpstr>חשיבות ניהול המידע</vt:lpstr>
      <vt:lpstr>חשיבות ניהול המידע</vt:lpstr>
      <vt:lpstr>פרויקטים עם התקשרויות שיתופיות</vt:lpstr>
      <vt:lpstr>ציפיות מהתקן ומהמדריך</vt:lpstr>
      <vt:lpstr>ציפיות מהתקן ומהמדריך</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Tech: Innovation Founded on Lean Theory and BIM Technology</dc:title>
  <dc:creator>Rafael Sacks</dc:creator>
  <cp:lastModifiedBy>Rafael Sacks</cp:lastModifiedBy>
  <cp:revision>89</cp:revision>
  <dcterms:created xsi:type="dcterms:W3CDTF">2018-12-31T16:14:21Z</dcterms:created>
  <dcterms:modified xsi:type="dcterms:W3CDTF">2026-05-20T14:16:38Z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0x010100CA0CD3306CEF7C4BAC5FC0C944A0C5A0</vt:lpwstr>
  </property>
  <property fmtid="{D5CDD505-2E9C-101B-9397-08002B2CF9AE}" pid="3" name="MediaServiceImageTags">
    <vt:lpwstr/>
  </property>
</Properties>
</file>